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6858000" cy="9647238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3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876" y="90"/>
      </p:cViewPr>
      <p:guideLst>
        <p:guide orient="horz" pos="303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A044F-A718-4272-912C-636BCE3CCB69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2816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33E56-141C-43C4-8377-9B784DDA5D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412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996899"/>
            <a:ext cx="5829300" cy="206790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466768"/>
            <a:ext cx="4800600" cy="24654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96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61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86339"/>
            <a:ext cx="1543050" cy="8231416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86339"/>
            <a:ext cx="4514850" cy="8231416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03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67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199244"/>
            <a:ext cx="5829300" cy="19160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088912"/>
            <a:ext cx="5829300" cy="211033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99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251024"/>
            <a:ext cx="3028950" cy="63667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251024"/>
            <a:ext cx="3028950" cy="63667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59463"/>
            <a:ext cx="3030141" cy="899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059425"/>
            <a:ext cx="3030141" cy="5558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159463"/>
            <a:ext cx="3031331" cy="8999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059425"/>
            <a:ext cx="3031331" cy="5558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09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25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15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84103"/>
            <a:ext cx="2256235" cy="16346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84104"/>
            <a:ext cx="3833813" cy="8233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18775"/>
            <a:ext cx="2256235" cy="6598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90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753067"/>
            <a:ext cx="4114800" cy="797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61998"/>
            <a:ext cx="4114800" cy="57883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550305"/>
            <a:ext cx="4114800" cy="1132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7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86337"/>
            <a:ext cx="6172200" cy="1607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51024"/>
            <a:ext cx="6172200" cy="6366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941562"/>
            <a:ext cx="160020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8C9ED-1FCA-4755-B07F-07A6C36F02D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941562"/>
            <a:ext cx="217170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941562"/>
            <a:ext cx="160020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0FEE-F69A-47CF-A689-44CCCA95E9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60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719164"/>
            <a:ext cx="6853824" cy="2264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176" y="3843914"/>
            <a:ext cx="6853824" cy="5868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8410" y="299272"/>
            <a:ext cx="1213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Selfie   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 rot="16200000">
            <a:off x="-755820" y="1709626"/>
            <a:ext cx="182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 dem Lernen</a:t>
            </a:r>
          </a:p>
        </p:txBody>
      </p:sp>
      <p:sp>
        <p:nvSpPr>
          <p:cNvPr id="8" name="Textfeld 7"/>
          <p:cNvSpPr txBox="1"/>
          <p:nvPr/>
        </p:nvSpPr>
        <p:spPr>
          <a:xfrm rot="16200000">
            <a:off x="-861912" y="6008895"/>
            <a:ext cx="2019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Nach dem Lernen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484785" y="215108"/>
            <a:ext cx="4063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Name:_________________________ Datum:_________</a:t>
            </a:r>
          </a:p>
          <a:p>
            <a:pPr>
              <a:lnSpc>
                <a:spcPct val="150000"/>
              </a:lnSpc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Thema:_______________________________________</a:t>
            </a:r>
          </a:p>
        </p:txBody>
      </p:sp>
      <p:sp>
        <p:nvSpPr>
          <p:cNvPr id="11" name="Rechteck 10"/>
          <p:cNvSpPr/>
          <p:nvPr/>
        </p:nvSpPr>
        <p:spPr>
          <a:xfrm>
            <a:off x="334800" y="833199"/>
            <a:ext cx="2088000" cy="2036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2495184" y="833199"/>
            <a:ext cx="2088000" cy="2036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32657" y="863619"/>
            <a:ext cx="2094695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1. Ziel</a:t>
            </a:r>
          </a:p>
          <a:p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Ich setze mir folgende Ziele: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2492896" y="863620"/>
            <a:ext cx="20314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2. Motivation</a:t>
            </a:r>
          </a:p>
          <a:p>
            <a:pPr algn="ctr"/>
            <a:endParaRPr lang="de-DE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Wie motiviert bin ich?</a:t>
            </a:r>
          </a:p>
        </p:txBody>
      </p:sp>
      <p:sp>
        <p:nvSpPr>
          <p:cNvPr id="36" name="Rechteck 35"/>
          <p:cNvSpPr/>
          <p:nvPr/>
        </p:nvSpPr>
        <p:spPr>
          <a:xfrm>
            <a:off x="2538000" y="2099445"/>
            <a:ext cx="1997984" cy="7117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de-DE" sz="8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 ich nicht motiviert bin, überlege ich, wie ich mich nach dem Lernen fühlen würde, was ich besser könnte und welche Vorteile dies für mich hätte. </a:t>
            </a:r>
          </a:p>
        </p:txBody>
      </p:sp>
      <p:sp>
        <p:nvSpPr>
          <p:cNvPr id="25" name="Rechteck 24"/>
          <p:cNvSpPr/>
          <p:nvPr/>
        </p:nvSpPr>
        <p:spPr>
          <a:xfrm>
            <a:off x="390149" y="1655266"/>
            <a:ext cx="1998000" cy="11604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trage ein!</a:t>
            </a:r>
          </a:p>
          <a:p>
            <a:endParaRPr lang="de-DE" sz="7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332888" y="4359537"/>
            <a:ext cx="2088000" cy="15183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2492991" y="4354563"/>
            <a:ext cx="2088000" cy="15187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4653136" y="4359537"/>
            <a:ext cx="2088000" cy="15187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43200" y="4391572"/>
            <a:ext cx="207768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 5. Reflexion</a:t>
            </a:r>
          </a:p>
          <a:p>
            <a:pPr algn="ctr"/>
            <a:endParaRPr lang="de-DE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Wie gut habe ich den heutigen Inhalt verstanden?</a:t>
            </a:r>
          </a:p>
          <a:p>
            <a:pPr algn="ctr"/>
            <a:endParaRPr lang="de-DE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4688310" y="4414691"/>
            <a:ext cx="205382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7. Reflexion</a:t>
            </a:r>
          </a:p>
          <a:p>
            <a:pPr algn="ctr"/>
            <a:endParaRPr lang="de-DE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Wie stark habe ich mich heute angestrengt?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32656" y="2970283"/>
            <a:ext cx="6408720" cy="1300356"/>
          </a:xfrm>
          <a:prstGeom prst="rect">
            <a:avLst/>
          </a:prstGeom>
          <a:solidFill>
            <a:schemeClr val="bg1"/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b="1" dirty="0"/>
              <a:t>    </a:t>
            </a:r>
          </a:p>
          <a:p>
            <a:pPr algn="ctr"/>
            <a:endParaRPr lang="de-DE" sz="1050" b="1" dirty="0"/>
          </a:p>
          <a:p>
            <a:pPr algn="ctr"/>
            <a:r>
              <a:rPr lang="de-DE" b="1" dirty="0"/>
              <a:t> 4. Ich erledige meine Aufgaben!</a:t>
            </a:r>
          </a:p>
          <a:p>
            <a:pPr algn="ctr"/>
            <a:endParaRPr lang="de-DE" sz="900" b="1" dirty="0"/>
          </a:p>
          <a:p>
            <a:pPr algn="ctr"/>
            <a:endParaRPr lang="de-DE" sz="1400" dirty="0"/>
          </a:p>
          <a:p>
            <a:pPr algn="ctr"/>
            <a:endParaRPr lang="de-DE" sz="900" dirty="0"/>
          </a:p>
        </p:txBody>
      </p:sp>
      <p:sp>
        <p:nvSpPr>
          <p:cNvPr id="80" name="Rechteck 79"/>
          <p:cNvSpPr/>
          <p:nvPr/>
        </p:nvSpPr>
        <p:spPr>
          <a:xfrm>
            <a:off x="359679" y="5929426"/>
            <a:ext cx="2088000" cy="16706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2494800" y="5929426"/>
            <a:ext cx="2088000" cy="16725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4654800" y="5915401"/>
            <a:ext cx="2088000" cy="16865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4668184" y="5915401"/>
            <a:ext cx="208799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10. Emotion </a:t>
            </a:r>
          </a:p>
          <a:p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Wie gut war ich in der heutigen Stunde gelaunt?</a:t>
            </a:r>
          </a:p>
        </p:txBody>
      </p:sp>
      <p:sp>
        <p:nvSpPr>
          <p:cNvPr id="119" name="Rechteck 118"/>
          <p:cNvSpPr/>
          <p:nvPr/>
        </p:nvSpPr>
        <p:spPr>
          <a:xfrm>
            <a:off x="341950" y="7703939"/>
            <a:ext cx="3168000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hteck 119"/>
          <p:cNvSpPr/>
          <p:nvPr/>
        </p:nvSpPr>
        <p:spPr>
          <a:xfrm>
            <a:off x="3573368" y="7703939"/>
            <a:ext cx="3168000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feld 120"/>
          <p:cNvSpPr txBox="1"/>
          <p:nvPr/>
        </p:nvSpPr>
        <p:spPr>
          <a:xfrm>
            <a:off x="359680" y="7739620"/>
            <a:ext cx="3141329" cy="9156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11. Was geht besser? </a:t>
            </a:r>
          </a:p>
          <a:p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Was möchte ich beim nächsten Mal besser oder anders machen?</a:t>
            </a:r>
          </a:p>
          <a:p>
            <a:endParaRPr lang="de-DE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feld 121"/>
          <p:cNvSpPr txBox="1"/>
          <p:nvPr/>
        </p:nvSpPr>
        <p:spPr>
          <a:xfrm>
            <a:off x="3600001" y="7739619"/>
            <a:ext cx="3141329" cy="83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12. Was war gut? </a:t>
            </a:r>
          </a:p>
          <a:p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Was hat heute richtig gut geklappt? </a:t>
            </a:r>
            <a:endParaRPr lang="de-DE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19115" y="20603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</a:p>
        </p:txBody>
      </p:sp>
      <p:sp>
        <p:nvSpPr>
          <p:cNvPr id="77" name="Rechteck 76"/>
          <p:cNvSpPr/>
          <p:nvPr/>
        </p:nvSpPr>
        <p:spPr>
          <a:xfrm>
            <a:off x="4653376" y="834820"/>
            <a:ext cx="2088000" cy="2036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4680324" y="863619"/>
            <a:ext cx="19890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3. Emotion</a:t>
            </a:r>
          </a:p>
          <a:p>
            <a:pPr algn="ctr"/>
            <a:endParaRPr lang="de-DE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Wie bin ich gelaunt?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hteck 78"/>
          <p:cNvSpPr/>
          <p:nvPr/>
        </p:nvSpPr>
        <p:spPr>
          <a:xfrm>
            <a:off x="4698000" y="2089232"/>
            <a:ext cx="1998000" cy="7219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de-DE" sz="8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 ich schlecht gelaunt bin, überlege ich, wie ich die Situation positiv verändern oder meine Aufmerksamkeit auf etwas Positives lenken kann. 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2554331" y="4391571"/>
            <a:ext cx="209133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6. Reflexion</a:t>
            </a:r>
          </a:p>
          <a:p>
            <a:pPr algn="ctr"/>
            <a:endParaRPr lang="de-DE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Wie schwierig waren die Aufgaben heute für mich?</a:t>
            </a:r>
          </a:p>
        </p:txBody>
      </p:sp>
      <p:sp>
        <p:nvSpPr>
          <p:cNvPr id="94" name="Textfeld 93"/>
          <p:cNvSpPr txBox="1"/>
          <p:nvPr/>
        </p:nvSpPr>
        <p:spPr>
          <a:xfrm>
            <a:off x="359679" y="5929427"/>
            <a:ext cx="20818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8. Ziel</a:t>
            </a:r>
          </a:p>
          <a:p>
            <a:pPr algn="ctr"/>
            <a:endParaRPr lang="de-DE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Habe ich mein Ziel heute erreicht?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2474679" y="5929427"/>
            <a:ext cx="208414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9. Motivation</a:t>
            </a:r>
            <a:endParaRPr lang="de-DE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Wie groß war meine heutige Motivation in der Stunde?</a:t>
            </a:r>
          </a:p>
        </p:txBody>
      </p:sp>
      <p:sp>
        <p:nvSpPr>
          <p:cNvPr id="123" name="Rechteck 122"/>
          <p:cNvSpPr/>
          <p:nvPr/>
        </p:nvSpPr>
        <p:spPr>
          <a:xfrm>
            <a:off x="419091" y="6931405"/>
            <a:ext cx="1947645" cy="606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trage ein!</a:t>
            </a:r>
          </a:p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</a:t>
            </a:r>
          </a:p>
          <a:p>
            <a:pPr algn="ctr"/>
            <a:endParaRPr lang="de-D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hteck 123"/>
          <p:cNvSpPr/>
          <p:nvPr/>
        </p:nvSpPr>
        <p:spPr>
          <a:xfrm>
            <a:off x="404664" y="8485977"/>
            <a:ext cx="3024000" cy="7867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trage ein!</a:t>
            </a:r>
          </a:p>
          <a:p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</a:t>
            </a:r>
            <a:endParaRPr lang="de-D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hteck 124"/>
          <p:cNvSpPr/>
          <p:nvPr/>
        </p:nvSpPr>
        <p:spPr>
          <a:xfrm>
            <a:off x="3654000" y="8485977"/>
            <a:ext cx="3024000" cy="7940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trage ein!</a:t>
            </a:r>
          </a:p>
          <a:p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</a:t>
            </a:r>
            <a:endParaRPr lang="de-D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Gleichschenkliges Dreieck 2"/>
          <p:cNvSpPr/>
          <p:nvPr/>
        </p:nvSpPr>
        <p:spPr>
          <a:xfrm>
            <a:off x="2780928" y="1440603"/>
            <a:ext cx="1440160" cy="430688"/>
          </a:xfrm>
          <a:prstGeom prst="triangle">
            <a:avLst>
              <a:gd name="adj" fmla="val 100000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Gleichschenkliges Dreieck 49"/>
          <p:cNvSpPr/>
          <p:nvPr/>
        </p:nvSpPr>
        <p:spPr>
          <a:xfrm>
            <a:off x="4976920" y="1436651"/>
            <a:ext cx="1440160" cy="430688"/>
          </a:xfrm>
          <a:prstGeom prst="triangle">
            <a:avLst>
              <a:gd name="adj" fmla="val 100000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Gleichschenkliges Dreieck 50"/>
          <p:cNvSpPr/>
          <p:nvPr/>
        </p:nvSpPr>
        <p:spPr>
          <a:xfrm>
            <a:off x="532124" y="5111651"/>
            <a:ext cx="1440160" cy="430688"/>
          </a:xfrm>
          <a:prstGeom prst="triangle">
            <a:avLst>
              <a:gd name="adj" fmla="val 100000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Gleichschenkliges Dreieck 51"/>
          <p:cNvSpPr/>
          <p:nvPr/>
        </p:nvSpPr>
        <p:spPr>
          <a:xfrm>
            <a:off x="4877780" y="5111651"/>
            <a:ext cx="1440160" cy="430688"/>
          </a:xfrm>
          <a:prstGeom prst="triangle">
            <a:avLst>
              <a:gd name="adj" fmla="val 100000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Gleichschenkliges Dreieck 52"/>
          <p:cNvSpPr/>
          <p:nvPr/>
        </p:nvSpPr>
        <p:spPr>
          <a:xfrm>
            <a:off x="2780928" y="5111651"/>
            <a:ext cx="1440160" cy="430688"/>
          </a:xfrm>
          <a:prstGeom prst="triangle">
            <a:avLst>
              <a:gd name="adj" fmla="val 100000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/>
          <p:cNvSpPr txBox="1"/>
          <p:nvPr/>
        </p:nvSpPr>
        <p:spPr>
          <a:xfrm>
            <a:off x="371833" y="6552973"/>
            <a:ext cx="11516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□ ja, weil…</a:t>
            </a:r>
          </a:p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□ nein, weil…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Gleichschenkliges Dreieck 54"/>
          <p:cNvSpPr/>
          <p:nvPr/>
        </p:nvSpPr>
        <p:spPr>
          <a:xfrm>
            <a:off x="2706832" y="6767835"/>
            <a:ext cx="1440160" cy="430688"/>
          </a:xfrm>
          <a:prstGeom prst="triangle">
            <a:avLst>
              <a:gd name="adj" fmla="val 100000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Gleichschenkliges Dreieck 55"/>
          <p:cNvSpPr/>
          <p:nvPr/>
        </p:nvSpPr>
        <p:spPr>
          <a:xfrm>
            <a:off x="4925501" y="6767835"/>
            <a:ext cx="1440160" cy="430688"/>
          </a:xfrm>
          <a:prstGeom prst="triangle">
            <a:avLst>
              <a:gd name="adj" fmla="val 100000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 rot="16200000">
            <a:off x="-600157" y="3441095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Beim Lernen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676000" y="1838723"/>
            <a:ext cx="174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o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4863190" y="1819936"/>
            <a:ext cx="174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o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Textfeld 94"/>
          <p:cNvSpPr txBox="1"/>
          <p:nvPr/>
        </p:nvSpPr>
        <p:spPr>
          <a:xfrm>
            <a:off x="395412" y="5521262"/>
            <a:ext cx="174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o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2665108" y="5517354"/>
            <a:ext cx="174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o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Textfeld 103"/>
          <p:cNvSpPr txBox="1"/>
          <p:nvPr/>
        </p:nvSpPr>
        <p:spPr>
          <a:xfrm>
            <a:off x="4759267" y="5494906"/>
            <a:ext cx="174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o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Textfeld 114"/>
          <p:cNvSpPr txBox="1"/>
          <p:nvPr/>
        </p:nvSpPr>
        <p:spPr>
          <a:xfrm>
            <a:off x="2599272" y="7178999"/>
            <a:ext cx="174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o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4800435" y="7173931"/>
            <a:ext cx="1743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o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543975" y="1573967"/>
            <a:ext cx="25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-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1" y="870307"/>
            <a:ext cx="315648" cy="315459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518" y="895411"/>
            <a:ext cx="291870" cy="291695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718" y="870307"/>
            <a:ext cx="316990" cy="31680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1" y="4381788"/>
            <a:ext cx="316990" cy="31680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4904" y="4381788"/>
            <a:ext cx="317019" cy="317019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9718" y="4381788"/>
            <a:ext cx="317019" cy="317019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091" y="5959745"/>
            <a:ext cx="317019" cy="317019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970" y="5975309"/>
            <a:ext cx="301417" cy="30123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718" y="5959745"/>
            <a:ext cx="316990" cy="31680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797" y="7735127"/>
            <a:ext cx="317019" cy="317019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47724" y="7741971"/>
            <a:ext cx="317019" cy="317019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89080" y="1511251"/>
            <a:ext cx="359695" cy="493819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36383" y="5103670"/>
            <a:ext cx="402371" cy="493819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75782" y="5118728"/>
            <a:ext cx="402371" cy="493819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25406" y="5103670"/>
            <a:ext cx="402371" cy="493819"/>
          </a:xfrm>
          <a:prstGeom prst="rect">
            <a:avLst/>
          </a:prstGeom>
        </p:spPr>
      </p:pic>
      <p:pic>
        <p:nvPicPr>
          <p:cNvPr id="44" name="Grafik 4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17940" y="6789359"/>
            <a:ext cx="402371" cy="493819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25273" y="6777986"/>
            <a:ext cx="402371" cy="493819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6844" y="5126774"/>
            <a:ext cx="359695" cy="493819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15091" y="5145624"/>
            <a:ext cx="359695" cy="493819"/>
          </a:xfrm>
          <a:prstGeom prst="rect">
            <a:avLst/>
          </a:prstGeom>
        </p:spPr>
      </p:pic>
      <p:pic>
        <p:nvPicPr>
          <p:cNvPr id="48" name="Grafik 4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955" y="5178019"/>
            <a:ext cx="359695" cy="493819"/>
          </a:xfrm>
          <a:prstGeom prst="rect">
            <a:avLst/>
          </a:prstGeom>
        </p:spPr>
      </p:pic>
      <p:pic>
        <p:nvPicPr>
          <p:cNvPr id="49" name="Grafik 4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87013" y="6807116"/>
            <a:ext cx="359695" cy="493819"/>
          </a:xfrm>
          <a:prstGeom prst="rect">
            <a:avLst/>
          </a:prstGeom>
        </p:spPr>
      </p:pic>
      <p:pic>
        <p:nvPicPr>
          <p:cNvPr id="57" name="Grafik 5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72693" y="6803185"/>
            <a:ext cx="359695" cy="493819"/>
          </a:xfrm>
          <a:prstGeom prst="rect">
            <a:avLst/>
          </a:prstGeom>
        </p:spPr>
      </p:pic>
      <p:pic>
        <p:nvPicPr>
          <p:cNvPr id="58" name="Grafik 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26100">
            <a:off x="5316865" y="3187320"/>
            <a:ext cx="968828" cy="854512"/>
          </a:xfrm>
          <a:prstGeom prst="rect">
            <a:avLst/>
          </a:prstGeom>
        </p:spPr>
      </p:pic>
      <p:pic>
        <p:nvPicPr>
          <p:cNvPr id="65" name="Grafik 6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14914">
            <a:off x="708498" y="3186042"/>
            <a:ext cx="970257" cy="853083"/>
          </a:xfrm>
          <a:prstGeom prst="rect">
            <a:avLst/>
          </a:prstGeom>
        </p:spPr>
      </p:pic>
      <p:pic>
        <p:nvPicPr>
          <p:cNvPr id="66" name="Grafik 6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60943" y="1434332"/>
            <a:ext cx="402371" cy="493819"/>
          </a:xfrm>
          <a:prstGeom prst="rect">
            <a:avLst/>
          </a:prstGeom>
        </p:spPr>
      </p:pic>
      <p:pic>
        <p:nvPicPr>
          <p:cNvPr id="68" name="Grafik 6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68115" y="1416928"/>
            <a:ext cx="40237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7141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Benutzerdefiniert</PresentationFormat>
  <Paragraphs>65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MV Boli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Lehrstuhl für Lehr-Lernforschung</dc:creator>
  <cp:lastModifiedBy>Jochen Poschen</cp:lastModifiedBy>
  <cp:revision>75</cp:revision>
  <cp:lastPrinted>2016-11-14T12:27:54Z</cp:lastPrinted>
  <dcterms:created xsi:type="dcterms:W3CDTF">2015-11-02T10:32:54Z</dcterms:created>
  <dcterms:modified xsi:type="dcterms:W3CDTF">2020-11-30T17:56:06Z</dcterms:modified>
</cp:coreProperties>
</file>