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6E41-C6F9-9A49-A7D0-1C55D36259EC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56068-CBDB-4D4F-8996-10EF067E09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1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56068-CBDB-4D4F-8996-10EF067E09D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7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54BA9-10AD-1E48-BDD4-D1E5876CF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F19A94-12A4-5047-84E3-20B8A0BE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D2AA66-38AF-6D48-A56D-F93D3594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EB123-1FC2-674F-AE06-0B31550D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A51C94-0A0E-8E41-950F-54F77B7F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33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07E4E-02E5-294C-8F7F-15A3C527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63C4E7-AF41-D34E-8C40-C70F18FCE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73F1FE-EE78-3845-AE13-121A8887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9DFB95-386F-9F4C-9B6E-331ED4A3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9B73AF-5269-3949-B190-2D73FE71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70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B331EE8-911A-2044-BD0E-BFC00FDB7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4BE947-4EBD-2847-B851-C67BCCBFD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FDEEBE-F96D-7D4B-8E18-2BF06000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30485F-B3F8-934D-A7A2-B47C1D21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A2999-1CB7-6E48-BDC9-FA1C9402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61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65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61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7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79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1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47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795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7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EF345-1754-D44D-94F6-C38FAD97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638344-8767-6744-B518-46E89DE8E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10A4BF-D584-DA4D-9449-0C929E61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765E56-187D-A94E-99ED-E63621AF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1581E7-3476-9448-A956-F4F0F8F2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21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65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47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0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E3F86-CADF-2A4C-B098-F164468F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2D57AF-A47F-5742-86AF-556374D18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49C9C-A4A3-ED40-B2F8-6BB1B567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B59A5D-DE7B-4448-BB62-2E32135B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E21816-7B6E-3341-AF8B-4B313361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7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149DE-50B9-8049-96AC-485E0E92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EA0F2A-AED5-8A4E-AB1F-D0622AE6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A4369B-C9D7-1540-8821-9F5C6A94E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5E9EFB-11AD-7840-9002-11BDEED6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BDE685-D6A0-EB4A-A713-7E5904D1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814B6A-7CB2-4C4D-B1B7-8CA96170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7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B3470-4339-944A-94CF-C1BF9DC1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7575F7-1D8D-8247-B14A-D93E74C1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E54DFB-C84D-9D49-A589-DE1B4E53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399896-0F5B-2042-BBB7-0761F341C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C4ACCF-F3D4-0449-B8F1-EE54D9A36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B4DA27-0156-DE48-8D68-86281B7C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9F3FB1-351A-A44C-B02F-3D1CF3DD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BCAB8C-3FDB-BC40-A0DB-F253EF59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58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DBE97-E9D6-A94E-913F-7D11532B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4B3F70-6187-D040-94BB-860C7246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7225EA-D00E-F34D-957F-F357DF8E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F0167D-4F45-5B46-ADF4-36D671FE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02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58E17D-B27C-3A49-B268-9A6E6382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28949D-E54D-B54C-94BA-625D9ECA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4789D8-8435-A84D-8240-BA9A293B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28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5E70D-2F8D-FD41-B948-072630FC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D8BEA-DC8C-3F48-919B-3D3733B4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9B5798-DFEF-A44E-B91F-DFF75205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82FF18-90ED-5446-96FD-3CDF8B28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D56CC0-4D85-7C43-A72A-0C047570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38CE68-2DA2-844B-815B-F861C3E6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45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FE7E0-FB26-3244-AD6D-C67423D7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B2658A4-443C-1F47-A39F-698155FBB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838DD3-925A-0C4B-8AD8-B3E00677C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2E6792-D6F8-7B41-8EF8-9E4D3EA0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96D86D-EA04-EC48-BD5F-5F5E5D1C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1E1F0A-C3C2-C34C-963E-89CF0C32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52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974BAB-2CB3-BA4F-9629-E578F82D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6C7978-90B8-274B-B87A-EEBF186F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AC947-9851-084E-817B-55424262D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0B50E3-946A-7149-9E52-D00ED1E82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717C73-55B9-684A-AF56-C44ACDF0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7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BDA8F1-8B76-344B-A9BF-25A81AD3E246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DBF5A3D-D181-2C47-9CAF-64BBB18FA8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30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MzyF_B7B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Ökobilanz für Produkte | DE | TÜV Rheinland">
            <a:extLst>
              <a:ext uri="{FF2B5EF4-FFF2-40B4-BE49-F238E27FC236}">
                <a16:creationId xmlns:a16="http://schemas.microsoft.com/office/drawing/2014/main" id="{0BFD44D7-3935-A84F-886C-43927BD10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3958"/>
          <a:stretch/>
        </p:blipFill>
        <p:spPr bwMode="auto">
          <a:xfrm>
            <a:off x="885825" y="857250"/>
            <a:ext cx="10572750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58051A8-05D6-8745-935D-6748EA91E490}"/>
              </a:ext>
            </a:extLst>
          </p:cNvPr>
          <p:cNvSpPr txBox="1"/>
          <p:nvPr/>
        </p:nvSpPr>
        <p:spPr>
          <a:xfrm>
            <a:off x="3583380" y="220992"/>
            <a:ext cx="59570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Beginn eines neuen Unterrichtsvorhabens</a:t>
            </a:r>
          </a:p>
        </p:txBody>
      </p:sp>
    </p:spTree>
    <p:extLst>
      <p:ext uri="{BB962C8B-B14F-4D97-AF65-F5344CB8AC3E}">
        <p14:creationId xmlns:p14="http://schemas.microsoft.com/office/powerpoint/2010/main" val="143925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e Gletscher schmelzen: Was das für unsere Umwelt bedeutet - Utopia.de">
            <a:extLst>
              <a:ext uri="{FF2B5EF4-FFF2-40B4-BE49-F238E27FC236}">
                <a16:creationId xmlns:a16="http://schemas.microsoft.com/office/drawing/2014/main" id="{29CEFD93-1EA7-F34E-9553-ADBFD24F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6" y="900113"/>
            <a:ext cx="98829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FE02762-B355-8844-A266-2C205242CD18}"/>
              </a:ext>
            </a:extLst>
          </p:cNvPr>
          <p:cNvCxnSpPr>
            <a:cxnSpLocks/>
          </p:cNvCxnSpPr>
          <p:nvPr/>
        </p:nvCxnSpPr>
        <p:spPr>
          <a:xfrm>
            <a:off x="6874299" y="928687"/>
            <a:ext cx="0" cy="5000625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3949518-F0A5-D74D-8519-533F4A475A1D}"/>
              </a:ext>
            </a:extLst>
          </p:cNvPr>
          <p:cNvSpPr txBox="1"/>
          <p:nvPr/>
        </p:nvSpPr>
        <p:spPr>
          <a:xfrm>
            <a:off x="2044547" y="285661"/>
            <a:ext cx="965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Was veranschaulichen die Bilder und welches Thema lässt sich aus diesen Bildern ableiten?</a:t>
            </a:r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B262A995-CD94-B449-9D99-9F636A607947}"/>
              </a:ext>
            </a:extLst>
          </p:cNvPr>
          <p:cNvSpPr/>
          <p:nvPr/>
        </p:nvSpPr>
        <p:spPr>
          <a:xfrm>
            <a:off x="2552563" y="6187574"/>
            <a:ext cx="790711" cy="4308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39EC40-75FE-5749-AA60-081901375F40}"/>
              </a:ext>
            </a:extLst>
          </p:cNvPr>
          <p:cNvSpPr txBox="1"/>
          <p:nvPr/>
        </p:nvSpPr>
        <p:spPr>
          <a:xfrm>
            <a:off x="3834718" y="6164491"/>
            <a:ext cx="52790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dirty="0"/>
              <a:t>Klimawandel – was ist das überhaupt?</a:t>
            </a:r>
          </a:p>
        </p:txBody>
      </p:sp>
    </p:spTree>
    <p:extLst>
      <p:ext uri="{BB962C8B-B14F-4D97-AF65-F5344CB8AC3E}">
        <p14:creationId xmlns:p14="http://schemas.microsoft.com/office/powerpoint/2010/main" val="39800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rks &amp; Co - WDR Köln | programm.ARD.de">
            <a:extLst>
              <a:ext uri="{FF2B5EF4-FFF2-40B4-BE49-F238E27FC236}">
                <a16:creationId xmlns:a16="http://schemas.microsoft.com/office/drawing/2014/main" id="{6A8C7656-8BEB-D644-99CC-AA85E034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01700"/>
            <a:ext cx="8991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8778B2-E768-5340-85F3-B81F7B73C304}"/>
              </a:ext>
            </a:extLst>
          </p:cNvPr>
          <p:cNvSpPr txBox="1"/>
          <p:nvPr/>
        </p:nvSpPr>
        <p:spPr>
          <a:xfrm>
            <a:off x="1211169" y="123210"/>
            <a:ext cx="976966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u="sng" strike="noStrike" dirty="0">
                <a:effectLst/>
                <a:hlinkClick r:id="rId3" tooltip="Klimawandel stoppen: Das passiert, wenn wir es nicht schaffen | Quar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Klimawandel stoppen: Das passiert, wenn wir es nicht schaffen | Quarks</a:t>
            </a:r>
            <a:endParaRPr lang="de-DE" sz="2500" b="1" u="sng" dirty="0">
              <a:effectLst/>
            </a:endParaRPr>
          </a:p>
          <a:p>
            <a:br>
              <a:rPr lang="de-DE" sz="2500" dirty="0"/>
            </a:br>
            <a:endParaRPr lang="de-DE" sz="2500" dirty="0"/>
          </a:p>
        </p:txBody>
      </p:sp>
      <p:pic>
        <p:nvPicPr>
          <p:cNvPr id="6" name="Grafik 5" descr="Ausrufezeichen">
            <a:extLst>
              <a:ext uri="{FF2B5EF4-FFF2-40B4-BE49-F238E27FC236}">
                <a16:creationId xmlns:a16="http://schemas.microsoft.com/office/drawing/2014/main" id="{180BD8FA-3D7A-934F-9327-915457E6D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7295" y="473074"/>
            <a:ext cx="1769930" cy="14128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FAD5DB-6768-584F-9E02-5742A5673BCF}"/>
              </a:ext>
            </a:extLst>
          </p:cNvPr>
          <p:cNvSpPr txBox="1"/>
          <p:nvPr/>
        </p:nvSpPr>
        <p:spPr>
          <a:xfrm>
            <a:off x="1014413" y="6303903"/>
            <a:ext cx="10939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/>
              <a:t>Aufgabe</a:t>
            </a:r>
            <a:r>
              <a:rPr lang="de-DE" sz="2200" dirty="0"/>
              <a:t>: Was denkt ihr über das Thema? Was wisst ihr schon und was macht euch Bedenken?</a:t>
            </a: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8E88F6C1-ED72-234E-A0D7-6401BAFDC1A4}"/>
              </a:ext>
            </a:extLst>
          </p:cNvPr>
          <p:cNvSpPr/>
          <p:nvPr/>
        </p:nvSpPr>
        <p:spPr>
          <a:xfrm>
            <a:off x="237989" y="6303903"/>
            <a:ext cx="589056" cy="4308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4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CD79FFB-6AB5-8B4E-81F9-2A0A30D1E3CD}"/>
              </a:ext>
            </a:extLst>
          </p:cNvPr>
          <p:cNvSpPr txBox="1"/>
          <p:nvPr/>
        </p:nvSpPr>
        <p:spPr>
          <a:xfrm>
            <a:off x="3114619" y="357188"/>
            <a:ext cx="672203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500" b="1" u="sng" dirty="0"/>
              <a:t>Umweltprobleme: Eine existenzielle Bedrohung? </a:t>
            </a:r>
          </a:p>
          <a:p>
            <a:pPr algn="ctr"/>
            <a:r>
              <a:rPr lang="de-DE" b="1" u="sng" dirty="0"/>
              <a:t>Folgen des Klimawandels und internationale Vereinbarungen</a:t>
            </a:r>
          </a:p>
        </p:txBody>
      </p:sp>
      <p:pic>
        <p:nvPicPr>
          <p:cNvPr id="4098" name="Picture 2" descr="Bücher für legasthene Kinder - Erster Österreichischer Dachverband  Legasthenie">
            <a:extLst>
              <a:ext uri="{FF2B5EF4-FFF2-40B4-BE49-F238E27FC236}">
                <a16:creationId xmlns:a16="http://schemas.microsoft.com/office/drawing/2014/main" id="{23893C8F-5383-5D41-A81D-BE9FD26A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428750"/>
            <a:ext cx="33909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B957F39-17C7-9247-A986-F3A5FB1C6F92}"/>
              </a:ext>
            </a:extLst>
          </p:cNvPr>
          <p:cNvSpPr txBox="1"/>
          <p:nvPr/>
        </p:nvSpPr>
        <p:spPr>
          <a:xfrm>
            <a:off x="4857751" y="2343150"/>
            <a:ext cx="7158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Aufgaben im Buch S. 109 </a:t>
            </a:r>
          </a:p>
          <a:p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Zähle Folgen des Klimawandels auf, die der Zeitungsbericht nennt. Fallen dir noch weitere Folgen ein?</a:t>
            </a:r>
          </a:p>
          <a:p>
            <a:pPr marL="342900" indent="-342900">
              <a:buAutoNum type="arabicParenBoth"/>
            </a:pPr>
            <a:endParaRPr lang="de-DE" sz="2000" dirty="0"/>
          </a:p>
          <a:p>
            <a:pPr marL="342900" indent="-342900">
              <a:buAutoNum type="arabicParenBoth"/>
            </a:pPr>
            <a:r>
              <a:rPr lang="de-DE" sz="2000" dirty="0"/>
              <a:t>Erläutere Schwierigkeiten, internationale Klimaschutzziele zu vereinbaren. </a:t>
            </a:r>
          </a:p>
        </p:txBody>
      </p:sp>
    </p:spTree>
    <p:extLst>
      <p:ext uri="{BB962C8B-B14F-4D97-AF65-F5344CB8AC3E}">
        <p14:creationId xmlns:p14="http://schemas.microsoft.com/office/powerpoint/2010/main" val="406355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chematische&#10;Darstellung des Treibhauseffektes">
            <a:extLst>
              <a:ext uri="{FF2B5EF4-FFF2-40B4-BE49-F238E27FC236}">
                <a16:creationId xmlns:a16="http://schemas.microsoft.com/office/drawing/2014/main" id="{4A5A7A9A-FE88-8D49-A34D-3F31ADFC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423280"/>
            <a:ext cx="9951041" cy="40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D7DF09D-44A3-FA44-9681-587EF406AAB7}"/>
              </a:ext>
            </a:extLst>
          </p:cNvPr>
          <p:cNvSpPr txBox="1"/>
          <p:nvPr/>
        </p:nvSpPr>
        <p:spPr>
          <a:xfrm>
            <a:off x="4408416" y="15035"/>
            <a:ext cx="37575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b="1" u="sng" dirty="0"/>
              <a:t>Schaubild zum Arbeitsblatt</a:t>
            </a:r>
          </a:p>
        </p:txBody>
      </p:sp>
    </p:spTree>
    <p:extLst>
      <p:ext uri="{BB962C8B-B14F-4D97-AF65-F5344CB8AC3E}">
        <p14:creationId xmlns:p14="http://schemas.microsoft.com/office/powerpoint/2010/main" val="189550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umulierte energiebedingte CO2-Emissionen für verschiedene Zeiträume. Quelle">
            <a:extLst>
              <a:ext uri="{FF2B5EF4-FFF2-40B4-BE49-F238E27FC236}">
                <a16:creationId xmlns:a16="http://schemas.microsoft.com/office/drawing/2014/main" id="{6D543AAD-8A15-4241-8923-BEF8AEDF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00024"/>
            <a:ext cx="638175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0530F58-1C0A-1A4A-ADB0-830B1AFCC994}"/>
              </a:ext>
            </a:extLst>
          </p:cNvPr>
          <p:cNvSpPr txBox="1"/>
          <p:nvPr/>
        </p:nvSpPr>
        <p:spPr>
          <a:xfrm>
            <a:off x="7384782" y="1459230"/>
            <a:ext cx="4286250" cy="393954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b="1" dirty="0"/>
              <a:t>Aufgabe</a:t>
            </a:r>
            <a:r>
              <a:rPr lang="de-DE" sz="2500" dirty="0"/>
              <a:t>:</a:t>
            </a:r>
          </a:p>
          <a:p>
            <a:endParaRPr lang="de-DE" sz="2500" dirty="0"/>
          </a:p>
          <a:p>
            <a:r>
              <a:rPr lang="de-DE" sz="2500" dirty="0" err="1"/>
              <a:t>Erläutere</a:t>
            </a:r>
            <a:r>
              <a:rPr lang="de-DE" sz="2500" dirty="0"/>
              <a:t> die Emissionstrends in den dargestellten </a:t>
            </a:r>
            <a:r>
              <a:rPr lang="de-DE" sz="2500" dirty="0" err="1"/>
              <a:t>Ländern</a:t>
            </a:r>
            <a:r>
              <a:rPr lang="de-DE" sz="2500" dirty="0"/>
              <a:t>.</a:t>
            </a:r>
          </a:p>
          <a:p>
            <a:r>
              <a:rPr lang="de-DE" sz="2500" dirty="0"/>
              <a:t>Wer sind deiner Meinung nach die </a:t>
            </a:r>
            <a:r>
              <a:rPr lang="de-DE" sz="2500" dirty="0" err="1"/>
              <a:t>Klimasünder</a:t>
            </a:r>
            <a:r>
              <a:rPr lang="de-DE" sz="2500" dirty="0"/>
              <a:t>, die den Treibhauseffekt </a:t>
            </a:r>
            <a:r>
              <a:rPr lang="de-DE" sz="2500" dirty="0" err="1"/>
              <a:t>hauptsächlich</a:t>
            </a:r>
            <a:r>
              <a:rPr lang="de-DE" sz="2500" dirty="0"/>
              <a:t> verursachen? </a:t>
            </a:r>
            <a:endParaRPr lang="de-DE" sz="2500" b="1" dirty="0"/>
          </a:p>
          <a:p>
            <a:r>
              <a:rPr lang="de-DE" sz="2500" dirty="0"/>
              <a:t>Diskutiere und </a:t>
            </a:r>
            <a:r>
              <a:rPr lang="de-DE" sz="2500" dirty="0" err="1"/>
              <a:t>begründe</a:t>
            </a:r>
            <a:r>
              <a:rPr lang="de-DE" sz="2500" dirty="0"/>
              <a:t> deine Meinung.</a:t>
            </a:r>
          </a:p>
        </p:txBody>
      </p:sp>
    </p:spTree>
    <p:extLst>
      <p:ext uri="{BB962C8B-B14F-4D97-AF65-F5344CB8AC3E}">
        <p14:creationId xmlns:p14="http://schemas.microsoft.com/office/powerpoint/2010/main" val="187213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missionen | Das Klimaschutzprogramm 2030 im Überblick |  springerprofessional.de">
            <a:extLst>
              <a:ext uri="{FF2B5EF4-FFF2-40B4-BE49-F238E27FC236}">
                <a16:creationId xmlns:a16="http://schemas.microsoft.com/office/drawing/2014/main" id="{00F6A81E-9862-724E-9B7D-CADCDC798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600000">
            <a:off x="-2129639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6CED5-8BAB-6F4F-98D2-5C01A81B097D}"/>
              </a:ext>
            </a:extLst>
          </p:cNvPr>
          <p:cNvSpPr txBox="1"/>
          <p:nvPr/>
        </p:nvSpPr>
        <p:spPr>
          <a:xfrm>
            <a:off x="8022020" y="3529507"/>
            <a:ext cx="3852041" cy="3028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u="sng" dirty="0">
              <a:latin typeface="+mj-lt"/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6DD33BC-0C2E-3A48-BF7F-B7E32B2F8F40}"/>
              </a:ext>
            </a:extLst>
          </p:cNvPr>
          <p:cNvSpPr txBox="1"/>
          <p:nvPr/>
        </p:nvSpPr>
        <p:spPr>
          <a:xfrm>
            <a:off x="8327962" y="3617803"/>
            <a:ext cx="35460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200" dirty="0"/>
          </a:p>
          <a:p>
            <a:pPr algn="ctr"/>
            <a:r>
              <a:rPr lang="en-US" sz="2200" b="1" u="sng" dirty="0" err="1"/>
              <a:t>Klimaschutzprogramm</a:t>
            </a:r>
            <a:r>
              <a:rPr lang="en-US" sz="2200" b="1" u="sng" dirty="0"/>
              <a:t> der </a:t>
            </a:r>
            <a:r>
              <a:rPr lang="en-US" sz="2200" b="1" u="sng" dirty="0" err="1"/>
              <a:t>Bundesregierung</a:t>
            </a:r>
            <a:r>
              <a:rPr lang="en-US" sz="2200" b="1" u="sng" dirty="0"/>
              <a:t> in Deutschland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r>
              <a:rPr lang="de-DE" sz="2200" dirty="0"/>
              <a:t>Buch S. 113, Nr. 1</a:t>
            </a:r>
          </a:p>
          <a:p>
            <a:pPr algn="ctr"/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13837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hmen">
  <a:themeElements>
    <a:clrScheme name="Rahmen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Breitbild</PresentationFormat>
  <Paragraphs>25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Wingdings 2</vt:lpstr>
      <vt:lpstr>Office</vt:lpstr>
      <vt:lpstr>Rahmen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Viktoria Amrhein</dc:creator>
  <cp:lastModifiedBy>Viktoria Amrhein</cp:lastModifiedBy>
  <cp:revision>1</cp:revision>
  <dcterms:created xsi:type="dcterms:W3CDTF">2020-11-25T19:06:43Z</dcterms:created>
  <dcterms:modified xsi:type="dcterms:W3CDTF">2020-11-25T19:08:19Z</dcterms:modified>
</cp:coreProperties>
</file>