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9"/>
  </p:notesMasterIdLst>
  <p:sldIdLst>
    <p:sldId id="265" r:id="rId3"/>
    <p:sldId id="262" r:id="rId4"/>
    <p:sldId id="264" r:id="rId5"/>
    <p:sldId id="263" r:id="rId6"/>
    <p:sldId id="256" r:id="rId7"/>
    <p:sldId id="266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00"/>
  </p:normalViewPr>
  <p:slideViewPr>
    <p:cSldViewPr snapToGrid="0" snapToObjects="1">
      <p:cViewPr varScale="1">
        <p:scale>
          <a:sx n="90" d="100"/>
          <a:sy n="90" d="100"/>
        </p:scale>
        <p:origin x="232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A6E41-C6F9-9A49-A7D0-1C55D36259EC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556068-CBDB-4D4F-8996-10EF067E0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510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556068-CBDB-4D4F-8996-10EF067E09DC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3773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E54BA9-10AD-1E48-BDD4-D1E5876CFE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DF19A94-12A4-5047-84E3-20B8A0BEB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D2AA66-38AF-6D48-A56D-F93D3594C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A8F1-8B76-344B-A9BF-25A81AD3E246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DEB123-1FC2-674F-AE06-0B31550DF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A51C94-0A0E-8E41-950F-54F77B7F7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A3D-D181-2C47-9CAF-64BBB18FA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331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007E4E-02E5-294C-8F7F-15A3C527C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163C4E7-AF41-D34E-8C40-C70F18FCE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73F1FE-EE78-3845-AE13-121A8887A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A8F1-8B76-344B-A9BF-25A81AD3E246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9DFB95-386F-9F4C-9B6E-331ED4A3B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9B73AF-5269-3949-B190-2D73FE719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A3D-D181-2C47-9CAF-64BBB18FA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3700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B331EE8-911A-2044-BD0E-BFC00FDB76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44BE947-4EBD-2847-B851-C67BCCBFD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FDEEBE-F96D-7D4B-8E18-2BF060007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A8F1-8B76-344B-A9BF-25A81AD3E246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30485F-B3F8-934D-A7A2-B47C1D216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C6A2999-1CB7-6E48-BDC9-FA1C9402E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A3D-D181-2C47-9CAF-64BBB18FA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615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A8F1-8B76-344B-A9BF-25A81AD3E246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A3D-D181-2C47-9CAF-64BBB18FA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2655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A8F1-8B76-344B-A9BF-25A81AD3E246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A3D-D181-2C47-9CAF-64BBB18FA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2615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A8F1-8B76-344B-A9BF-25A81AD3E246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A3D-D181-2C47-9CAF-64BBB18FA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70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A8F1-8B76-344B-A9BF-25A81AD3E246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A3D-D181-2C47-9CAF-64BBB18FA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0798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A8F1-8B76-344B-A9BF-25A81AD3E246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A3D-D181-2C47-9CAF-64BBB18FA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4143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A8F1-8B76-344B-A9BF-25A81AD3E246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A3D-D181-2C47-9CAF-64BBB18FA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24701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A8F1-8B76-344B-A9BF-25A81AD3E246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A3D-D181-2C47-9CAF-64BBB18FA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67950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A8F1-8B76-344B-A9BF-25A81AD3E246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A3D-D181-2C47-9CAF-64BBB18FA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1275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1EF345-1754-D44D-94F6-C38FAD974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638344-8767-6744-B518-46E89DE8E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10A4BF-D584-DA4D-9449-0C929E61E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A8F1-8B76-344B-A9BF-25A81AD3E246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765E56-187D-A94E-99ED-E63621AFB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1581E7-3476-9448-A956-F4F0F8F23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A3D-D181-2C47-9CAF-64BBB18FA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12159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A8F1-8B76-344B-A9BF-25A81AD3E246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A3D-D181-2C47-9CAF-64BBB18FA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96503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A8F1-8B76-344B-A9BF-25A81AD3E246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A3D-D181-2C47-9CAF-64BBB18FA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83472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A8F1-8B76-344B-A9BF-25A81AD3E246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A3D-D181-2C47-9CAF-64BBB18FA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5405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9E3F86-CADF-2A4C-B098-F164468F6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82D57AF-A47F-5742-86AF-556374D18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F49C9C-A4A3-ED40-B2F8-6BB1B5676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A8F1-8B76-344B-A9BF-25A81AD3E246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B59A5D-DE7B-4448-BB62-2E32135B3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E21816-7B6E-3341-AF8B-4B3133612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A3D-D181-2C47-9CAF-64BBB18FA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7781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B149DE-50B9-8049-96AC-485E0E92D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EA0F2A-AED5-8A4E-AB1F-D0622AE64F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DA4369B-C9D7-1540-8821-9F5C6A94EA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85E9EFB-11AD-7840-9002-11BDEED61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A8F1-8B76-344B-A9BF-25A81AD3E246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BDE685-D6A0-EB4A-A713-7E5904D16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A814B6A-7CB2-4C4D-B1B7-8CA96170C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A3D-D181-2C47-9CAF-64BBB18FA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5770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2B3470-4339-944A-94CF-C1BF9DC1A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A7575F7-1D8D-8247-B14A-D93E74C13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EE54DFB-C84D-9D49-A589-DE1B4E53C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8399896-0F5B-2042-BBB7-0761F341CE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BC4ACCF-F3D4-0449-B8F1-EE54D9A36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5B4DA27-0156-DE48-8D68-86281B7C6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A8F1-8B76-344B-A9BF-25A81AD3E246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99F3FB1-351A-A44C-B02F-3D1CF3DD4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4BCAB8C-3FDB-BC40-A0DB-F253EF595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A3D-D181-2C47-9CAF-64BBB18FA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3580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1DBE97-E9D6-A94E-913F-7D11532BC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B4B3F70-6187-D040-94BB-860C7246F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A8F1-8B76-344B-A9BF-25A81AD3E246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F7225EA-D00E-F34D-957F-F357DF8E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CF0167D-4F45-5B46-ADF4-36D671FE8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A3D-D181-2C47-9CAF-64BBB18FA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7022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C58E17D-B27C-3A49-B268-9A6E6382C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A8F1-8B76-344B-A9BF-25A81AD3E246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328949D-E54D-B54C-94BA-625D9ECA1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4789D8-8435-A84D-8240-BA9A293BF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A3D-D181-2C47-9CAF-64BBB18FA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628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55E70D-2F8D-FD41-B948-072630FC2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5D8BEA-DC8C-3F48-919B-3D3733B44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39B5798-DFEF-A44E-B91F-DFF7520554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82FF18-90ED-5446-96FD-3CDF8B28C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A8F1-8B76-344B-A9BF-25A81AD3E246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7D56CC0-4D85-7C43-A72A-0C047570F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038CE68-2DA2-844B-815B-F861C3E68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A3D-D181-2C47-9CAF-64BBB18FA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7457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FFE7E0-FB26-3244-AD6D-C67423D7F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B2658A4-443C-1F47-A39F-698155FBBD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4838DD3-925A-0C4B-8AD8-B3E00677C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2E6792-D6F8-7B41-8EF8-9E4D3EA0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A8F1-8B76-344B-A9BF-25A81AD3E246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496D86D-EA04-EC48-BD5F-5F5E5D1C1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D1E1F0A-C3C2-C34C-963E-89CF0C32F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A3D-D181-2C47-9CAF-64BBB18FA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1529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4974BAB-2CB3-BA4F-9629-E578F82D0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6C7978-90B8-274B-B87A-EEBF186F6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8AC947-9851-084E-817B-55424262D5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DA8F1-8B76-344B-A9BF-25A81AD3E246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0B50E3-946A-7149-9E52-D00ED1E825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717C73-55B9-684A-AF56-C44ACDF00B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F5A3D-D181-2C47-9CAF-64BBB18FA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679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4BDA8F1-8B76-344B-A9BF-25A81AD3E246}" type="datetimeFigureOut">
              <a:rPr lang="de-DE" smtClean="0"/>
              <a:t>13.12.20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2DBF5A3D-D181-2C47-9CAF-64BBB18FA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0300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Aktuelles - Kirche-Stimpfach">
            <a:extLst>
              <a:ext uri="{FF2B5EF4-FFF2-40B4-BE49-F238E27FC236}">
                <a16:creationId xmlns:a16="http://schemas.microsoft.com/office/drawing/2014/main" id="{EA0342D2-44B9-DC45-8711-9DE7C6B7C40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9331"/>
          <a:stretch/>
        </p:blipFill>
        <p:spPr bwMode="auto">
          <a:xfrm>
            <a:off x="1281684" y="242888"/>
            <a:ext cx="9628632" cy="473373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fik 6" descr="Uhr Silhouette">
            <a:extLst>
              <a:ext uri="{FF2B5EF4-FFF2-40B4-BE49-F238E27FC236}">
                <a16:creationId xmlns:a16="http://schemas.microsoft.com/office/drawing/2014/main" id="{C3584141-E442-DA47-8394-FCC73BA70A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72000" y="5578899"/>
            <a:ext cx="914400" cy="91440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6D83E933-D0E4-E44F-8817-E7063D3B96D3}"/>
              </a:ext>
            </a:extLst>
          </p:cNvPr>
          <p:cNvSpPr txBox="1"/>
          <p:nvPr/>
        </p:nvSpPr>
        <p:spPr>
          <a:xfrm>
            <a:off x="5486400" y="5820656"/>
            <a:ext cx="10567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dirty="0"/>
              <a:t>10 Min.</a:t>
            </a:r>
          </a:p>
        </p:txBody>
      </p:sp>
    </p:spTree>
    <p:extLst>
      <p:ext uri="{BB962C8B-B14F-4D97-AF65-F5344CB8AC3E}">
        <p14:creationId xmlns:p14="http://schemas.microsoft.com/office/powerpoint/2010/main" val="3810201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missionen | Das Klimaschutzprogramm 2030 im Überblick |  springerprofessional.de">
            <a:extLst>
              <a:ext uri="{FF2B5EF4-FFF2-40B4-BE49-F238E27FC236}">
                <a16:creationId xmlns:a16="http://schemas.microsoft.com/office/drawing/2014/main" id="{00F6A81E-9862-724E-9B7D-CADCDC7982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21600000">
            <a:off x="-2129639" y="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46CED5-8BAB-6F4F-98D2-5C01A81B097D}"/>
              </a:ext>
            </a:extLst>
          </p:cNvPr>
          <p:cNvSpPr txBox="1"/>
          <p:nvPr/>
        </p:nvSpPr>
        <p:spPr>
          <a:xfrm>
            <a:off x="8022020" y="3529507"/>
            <a:ext cx="3852041" cy="30284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100" b="1" u="sng" dirty="0">
              <a:latin typeface="+mj-lt"/>
              <a:ea typeface="+mj-ea"/>
              <a:cs typeface="+mj-cs"/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D6DD33BC-0C2E-3A48-BF7F-B7E32B2F8F40}"/>
              </a:ext>
            </a:extLst>
          </p:cNvPr>
          <p:cNvSpPr txBox="1"/>
          <p:nvPr/>
        </p:nvSpPr>
        <p:spPr>
          <a:xfrm>
            <a:off x="8327962" y="3617803"/>
            <a:ext cx="354609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DE" sz="2200" dirty="0"/>
          </a:p>
          <a:p>
            <a:pPr algn="ctr"/>
            <a:r>
              <a:rPr lang="en-US" sz="2200" b="1" u="sng" dirty="0" err="1"/>
              <a:t>Klimaschutzprogramm</a:t>
            </a:r>
            <a:r>
              <a:rPr lang="en-US" sz="2200" b="1" u="sng" dirty="0"/>
              <a:t> der </a:t>
            </a:r>
            <a:r>
              <a:rPr lang="en-US" sz="2200" b="1" u="sng" dirty="0" err="1"/>
              <a:t>Bundesregierung</a:t>
            </a:r>
            <a:r>
              <a:rPr lang="en-US" sz="2200" b="1" u="sng" dirty="0"/>
              <a:t> in Deutschland</a:t>
            </a:r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pPr algn="ctr"/>
            <a:r>
              <a:rPr lang="de-DE" sz="2200" dirty="0"/>
              <a:t>Buch S. 113, Nr. 1</a:t>
            </a:r>
          </a:p>
          <a:p>
            <a:pPr algn="ctr"/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3138376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A0C2BE7-8920-BF43-8485-EF733CF20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3403" y="1419726"/>
            <a:ext cx="6105194" cy="3653613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“Solange mich mein umweltschädigendes Verhalten keinen Cent kostet, ich also die Umwelt zum Nulltarif nutzen kann, sehe ich doch nicht ein, warum ich mich anders verhalten soll als bisher.“ </a:t>
            </a:r>
          </a:p>
        </p:txBody>
      </p:sp>
    </p:spTree>
    <p:extLst>
      <p:ext uri="{BB962C8B-B14F-4D97-AF65-F5344CB8AC3E}">
        <p14:creationId xmlns:p14="http://schemas.microsoft.com/office/powerpoint/2010/main" val="2425952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EF7D6376-EF6A-F34D-93EF-4CB5C2F92E51}"/>
              </a:ext>
            </a:extLst>
          </p:cNvPr>
          <p:cNvSpPr txBox="1"/>
          <p:nvPr/>
        </p:nvSpPr>
        <p:spPr>
          <a:xfrm>
            <a:off x="5464879" y="187834"/>
            <a:ext cx="6189135" cy="118376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4000" u="sng" kern="12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Prinzipien</a:t>
            </a:r>
            <a:r>
              <a:rPr lang="en-US" sz="14000" u="sng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der </a:t>
            </a:r>
            <a:r>
              <a:rPr lang="en-US" sz="14000" u="sng" kern="12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Umweltpolitik</a:t>
            </a:r>
            <a:endParaRPr lang="en-US" sz="14000" u="sng" kern="120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8000" u="sng" kern="120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000" u="sng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Buch S. 114 Nr. 1&amp;2</a:t>
            </a:r>
            <a:r>
              <a:rPr lang="en-US" sz="8000" u="sng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5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Graphic 7" descr="Deciduous tree">
            <a:extLst>
              <a:ext uri="{FF2B5EF4-FFF2-40B4-BE49-F238E27FC236}">
                <a16:creationId xmlns:a16="http://schemas.microsoft.com/office/drawing/2014/main" id="{6254733A-1476-45FA-A6E2-94C7544BFA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9" name="Tabelle 9">
            <a:extLst>
              <a:ext uri="{FF2B5EF4-FFF2-40B4-BE49-F238E27FC236}">
                <a16:creationId xmlns:a16="http://schemas.microsoft.com/office/drawing/2014/main" id="{797C7DD5-D790-864A-B100-8E43E5F240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087333"/>
              </p:ext>
            </p:extLst>
          </p:nvPr>
        </p:nvGraphicFramePr>
        <p:xfrm>
          <a:off x="4249175" y="1273180"/>
          <a:ext cx="7787528" cy="5003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5065">
                  <a:extLst>
                    <a:ext uri="{9D8B030D-6E8A-4147-A177-3AD203B41FA5}">
                      <a16:colId xmlns:a16="http://schemas.microsoft.com/office/drawing/2014/main" val="816874782"/>
                    </a:ext>
                  </a:extLst>
                </a:gridCol>
                <a:gridCol w="2378699">
                  <a:extLst>
                    <a:ext uri="{9D8B030D-6E8A-4147-A177-3AD203B41FA5}">
                      <a16:colId xmlns:a16="http://schemas.microsoft.com/office/drawing/2014/main" val="1105613342"/>
                    </a:ext>
                  </a:extLst>
                </a:gridCol>
                <a:gridCol w="1946882">
                  <a:extLst>
                    <a:ext uri="{9D8B030D-6E8A-4147-A177-3AD203B41FA5}">
                      <a16:colId xmlns:a16="http://schemas.microsoft.com/office/drawing/2014/main" val="2342252601"/>
                    </a:ext>
                  </a:extLst>
                </a:gridCol>
                <a:gridCol w="1946882">
                  <a:extLst>
                    <a:ext uri="{9D8B030D-6E8A-4147-A177-3AD203B41FA5}">
                      <a16:colId xmlns:a16="http://schemas.microsoft.com/office/drawing/2014/main" val="3982996055"/>
                    </a:ext>
                  </a:extLst>
                </a:gridCol>
              </a:tblGrid>
              <a:tr h="431661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Unternehmer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Verbraucher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Umwelt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223807"/>
                  </a:ext>
                </a:extLst>
              </a:tr>
              <a:tr h="732524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Gemeinlast-</a:t>
                      </a:r>
                    </a:p>
                    <a:p>
                      <a:pPr algn="ctr"/>
                      <a:r>
                        <a:rPr lang="de-DE" dirty="0" err="1"/>
                        <a:t>prinzip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244449"/>
                  </a:ext>
                </a:extLst>
              </a:tr>
              <a:tr h="732524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Kooperations-prinzip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561227"/>
                  </a:ext>
                </a:extLst>
              </a:tr>
              <a:tr h="732524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Geschädigten-prinzip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139800"/>
                  </a:ext>
                </a:extLst>
              </a:tr>
              <a:tr h="732524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Vorsorge-prinzip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237486"/>
                  </a:ext>
                </a:extLst>
              </a:tr>
              <a:tr h="732524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Verursacher-prinzip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713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291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Ökobilanz für Produkte | DE | TÜV Rheinland">
            <a:extLst>
              <a:ext uri="{FF2B5EF4-FFF2-40B4-BE49-F238E27FC236}">
                <a16:creationId xmlns:a16="http://schemas.microsoft.com/office/drawing/2014/main" id="{0BFD44D7-3935-A84F-886C-43927BD100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3958"/>
          <a:stretch/>
        </p:blipFill>
        <p:spPr bwMode="auto">
          <a:xfrm>
            <a:off x="885825" y="857250"/>
            <a:ext cx="10572750" cy="5043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C58051A8-05D6-8745-935D-6748EA91E490}"/>
              </a:ext>
            </a:extLst>
          </p:cNvPr>
          <p:cNvSpPr txBox="1"/>
          <p:nvPr/>
        </p:nvSpPr>
        <p:spPr>
          <a:xfrm>
            <a:off x="4615010" y="233024"/>
            <a:ext cx="311437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500" b="1" u="sng" dirty="0">
                <a:latin typeface="Calibri" panose="020F0502020204030204" pitchFamily="34" charset="0"/>
                <a:cs typeface="Calibri" panose="020F0502020204030204" pitchFamily="34" charset="0"/>
              </a:rPr>
              <a:t>Ökologie &amp; Ökonomie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F0F50F9-1A2D-0F45-AABC-C41EB7778155}"/>
              </a:ext>
            </a:extLst>
          </p:cNvPr>
          <p:cNvSpPr txBox="1"/>
          <p:nvPr/>
        </p:nvSpPr>
        <p:spPr>
          <a:xfrm>
            <a:off x="885825" y="4414838"/>
            <a:ext cx="2900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Die Lehre von der Wirtschaft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4140451-BB4B-714C-B0E3-B5D5524FA906}"/>
              </a:ext>
            </a:extLst>
          </p:cNvPr>
          <p:cNvSpPr txBox="1"/>
          <p:nvPr/>
        </p:nvSpPr>
        <p:spPr>
          <a:xfrm>
            <a:off x="2336126" y="2073830"/>
            <a:ext cx="266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Die Lehre von der Umwelt</a:t>
            </a:r>
          </a:p>
        </p:txBody>
      </p:sp>
      <p:pic>
        <p:nvPicPr>
          <p:cNvPr id="6" name="Grafik 5" descr="Hochspannung mit einfarbiger Füllung">
            <a:extLst>
              <a:ext uri="{FF2B5EF4-FFF2-40B4-BE49-F238E27FC236}">
                <a16:creationId xmlns:a16="http://schemas.microsoft.com/office/drawing/2014/main" id="{3447B6CB-1D59-424C-9C55-12E48D0FF4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28888" y="2732135"/>
            <a:ext cx="1257539" cy="1293718"/>
          </a:xfrm>
          <a:prstGeom prst="rect">
            <a:avLst/>
          </a:prstGeom>
        </p:spPr>
      </p:pic>
      <p:pic>
        <p:nvPicPr>
          <p:cNvPr id="8" name="Grafik 7" descr="{0} mit einfarbiger Füllung">
            <a:extLst>
              <a:ext uri="{FF2B5EF4-FFF2-40B4-BE49-F238E27FC236}">
                <a16:creationId xmlns:a16="http://schemas.microsoft.com/office/drawing/2014/main" id="{A4B27302-2797-244D-A550-2591AF8106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714999" y="414230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25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20DA31-5B9C-2A4E-A783-946D3DEB8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4500" dirty="0"/>
              <a:t>Eine Welt: </a:t>
            </a:r>
            <a:br>
              <a:rPr lang="de-DE" sz="4500" dirty="0"/>
            </a:br>
            <a:r>
              <a:rPr lang="de-DE" sz="4500" dirty="0"/>
              <a:t>Agenda 21</a:t>
            </a:r>
          </a:p>
        </p:txBody>
      </p:sp>
      <p:pic>
        <p:nvPicPr>
          <p:cNvPr id="2050" name="Picture 2" descr="Ziele brauchen Taten - Lokale AGENDA 21 Recklinghausen">
            <a:extLst>
              <a:ext uri="{FF2B5EF4-FFF2-40B4-BE49-F238E27FC236}">
                <a16:creationId xmlns:a16="http://schemas.microsoft.com/office/drawing/2014/main" id="{6FBDE715-F4E8-034F-A540-7095931D8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7" y="214314"/>
            <a:ext cx="9148763" cy="598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78D8D1FB-C4C6-CF43-B1BD-090E0E8CF951}"/>
              </a:ext>
            </a:extLst>
          </p:cNvPr>
          <p:cNvSpPr txBox="1"/>
          <p:nvPr/>
        </p:nvSpPr>
        <p:spPr>
          <a:xfrm>
            <a:off x="4457700" y="6200776"/>
            <a:ext cx="352603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500" dirty="0"/>
              <a:t>Buch: S. 116/117 Nr. 1 &amp; 2 </a:t>
            </a:r>
          </a:p>
        </p:txBody>
      </p:sp>
    </p:spTree>
    <p:extLst>
      <p:ext uri="{BB962C8B-B14F-4D97-AF65-F5344CB8AC3E}">
        <p14:creationId xmlns:p14="http://schemas.microsoft.com/office/powerpoint/2010/main" val="229532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ahmen">
  <a:themeElements>
    <a:clrScheme name="Rahmen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ahmen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ahmen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Macintosh PowerPoint</Application>
  <PresentationFormat>Breitbild</PresentationFormat>
  <Paragraphs>30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Corbel</vt:lpstr>
      <vt:lpstr>Wingdings 2</vt:lpstr>
      <vt:lpstr>Office</vt:lpstr>
      <vt:lpstr>Rahmen</vt:lpstr>
      <vt:lpstr>PowerPoint-Präsentation</vt:lpstr>
      <vt:lpstr>PowerPoint-Präsentation</vt:lpstr>
      <vt:lpstr>“Solange mich mein umweltschädigendes Verhalten keinen Cent kostet, ich also die Umwelt zum Nulltarif nutzen kann, sehe ich doch nicht ein, warum ich mich anders verhalten soll als bisher.“ </vt:lpstr>
      <vt:lpstr>PowerPoint-Präsentation</vt:lpstr>
      <vt:lpstr>PowerPoint-Präsentation</vt:lpstr>
      <vt:lpstr>Eine Welt:  Agenda 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Viktoria Amrhein</dc:creator>
  <cp:lastModifiedBy>Viktoria Amrhein</cp:lastModifiedBy>
  <cp:revision>2</cp:revision>
  <dcterms:created xsi:type="dcterms:W3CDTF">2020-12-13T17:31:31Z</dcterms:created>
  <dcterms:modified xsi:type="dcterms:W3CDTF">2020-12-13T17:47:56Z</dcterms:modified>
</cp:coreProperties>
</file>