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72" r:id="rId2"/>
    <p:sldId id="273" r:id="rId3"/>
    <p:sldId id="268" r:id="rId4"/>
    <p:sldId id="269" r:id="rId5"/>
    <p:sldId id="270" r:id="rId6"/>
    <p:sldId id="271" r:id="rId7"/>
    <p:sldId id="27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9297A-DD41-F24F-ADEC-6232A0F6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2558ED-740A-984A-87DE-E3EFE0C11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46EA51-4AFE-FE45-B7C1-B87BEAE3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38E55-73B5-994F-95F3-1AC9747C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A0753D-A216-F846-9676-3A11991A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9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AD427-A4BC-2043-B729-8B2C57A0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9854BD-9EA3-4D42-80C3-B7E663DB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FC5EB-A93C-ED42-9854-AF60490B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58E1C-F340-FE43-A77D-E1A15D11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102F8-45C9-994A-90BF-F892740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78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997CBA-BEAF-964F-91FB-9484B8B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D5BA1A-264C-BE4D-A77F-8F2ED605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93E4B-3162-2F46-AC70-03BFD85F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4B43F-91D8-E746-B33F-E98C8CF2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C6BD3-6EB5-C645-A59A-4A05565C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47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DCC42-D9A1-2D4C-B87C-CC130323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3D9B2-A11D-ED4B-A402-43AD2C38E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EBB69-B11A-684D-AFA9-C4AFF6B4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9421AA-9C61-E44B-87EC-488CB6BA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25A9A-6DB8-2D42-8C17-7A6C4AA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99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7783B-9968-7A49-89FD-295453B5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5BE47-5F78-FE4B-A50E-C35BD8397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FD851-8C20-6C48-9B59-D6EEF647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345E73-A59E-9B49-A82A-E9769E3B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DE51A-7B7D-4B42-9750-DC56E24D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94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293FD-48E6-9444-94BC-5E01502E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DB4EFF-E051-6447-AFFC-FECAA26C6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097EEA-FEEE-6045-8D38-485D6B10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234845-C23C-8A49-A210-4EDA081A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0A3DE5-F690-E942-835B-70CD120C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A4389A-3B52-AE4B-B471-09FBAB8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51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B0390-0E87-3F46-A34A-A82EE5B4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3FA89-F8BB-0742-868F-60F96C02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12F9C9-C532-8B4A-A843-5F66ED276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683F13-94BE-3844-9D19-B706D9BF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2010FE-738B-034C-ACC7-60FC78FB5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0EE138-0F4B-AF40-A209-34718818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E71D11-3D1E-A04C-8208-B3E77E41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D95D2C-977B-DD4A-919E-01BE1B3C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34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B0231-AD8D-D749-8DFE-7339CBAB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DA4745-2861-C241-AB8F-574E91CB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1C8019-E9CC-AB4B-95EA-27F0D3AE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923B09-296B-E84E-B69D-0E287F05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49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DA9663-E5D6-8247-A1AD-EEB86982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A7B040-A035-B547-B206-7E56177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32F928-D1D2-3D47-839D-FA252814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03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6D32C-8EE7-C549-97C1-1A2F4426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B71C5-45CE-354C-9212-FF58DDA6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33EAB1-1C3B-F44D-AA06-5AD96EF80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2AAA7F-6E9B-1246-930F-68769DB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B6F60E-5F54-894D-B0E1-665252A7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3EA629-C6DD-194F-B73D-C683D0C8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0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A5D2-CBD6-4E41-A426-4CBAE9A7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6B8627-DEB0-5F4B-9B69-32BBA0E10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876940-7DF3-3146-88FB-294B77F51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979C0F-6F67-5E46-BCD3-62B427A1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FBC6E3-7FDC-C047-A4D6-72E48E8D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573E1-0877-C640-8DF1-6D297EED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4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0078D5-C146-0643-B9D7-7050B3D3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DE320-046D-E34E-B98E-7D2BA75B8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36AAE-74AB-9D4E-88EE-0940F934C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46194-FB6B-714D-B0FE-ACD1052D2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4E324-1083-CD42-B6CE-9F61FD37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hule Test Vektor Clipart Bild -vc099401-CoolCLIPS.com">
            <a:extLst>
              <a:ext uri="{FF2B5EF4-FFF2-40B4-BE49-F238E27FC236}">
                <a16:creationId xmlns:a16="http://schemas.microsoft.com/office/drawing/2014/main" id="{0011D38A-4115-A242-8938-88AB1493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264" y="1123527"/>
            <a:ext cx="364546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F94554-ED26-4A42-BDF5-9934DA937183}"/>
              </a:ext>
            </a:extLst>
          </p:cNvPr>
          <p:cNvSpPr txBox="1"/>
          <p:nvPr/>
        </p:nvSpPr>
        <p:spPr>
          <a:xfrm>
            <a:off x="5022897" y="7766"/>
            <a:ext cx="30020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Rückgabe der Test</a:t>
            </a:r>
          </a:p>
        </p:txBody>
      </p:sp>
    </p:spTree>
    <p:extLst>
      <p:ext uri="{BB962C8B-B14F-4D97-AF65-F5344CB8AC3E}">
        <p14:creationId xmlns:p14="http://schemas.microsoft.com/office/powerpoint/2010/main" val="40988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21B4EF-E5BA-244D-90FD-C37D29755206}"/>
              </a:ext>
            </a:extLst>
          </p:cNvPr>
          <p:cNvSpPr txBox="1"/>
          <p:nvPr/>
        </p:nvSpPr>
        <p:spPr>
          <a:xfrm>
            <a:off x="424815" y="1612478"/>
            <a:ext cx="44948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u="sng" dirty="0">
                <a:solidFill>
                  <a:srgbClr val="FF0000"/>
                </a:solidFill>
              </a:rPr>
              <a:t>Überprüfung Lerntagebuch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6B71A6-C860-B243-ACE0-A16AD60FF067}"/>
              </a:ext>
            </a:extLst>
          </p:cNvPr>
          <p:cNvSpPr txBox="1"/>
          <p:nvPr/>
        </p:nvSpPr>
        <p:spPr>
          <a:xfrm>
            <a:off x="424815" y="3229586"/>
            <a:ext cx="463383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500" dirty="0"/>
              <a:t>Deckblatt vorhanden?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2500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500" dirty="0"/>
              <a:t>Inhaltsverzeichnis vorhanden? 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2500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500" dirty="0"/>
              <a:t>erste Arbeitsblätter vorhanden?</a:t>
            </a:r>
          </a:p>
        </p:txBody>
      </p:sp>
    </p:spTree>
    <p:extLst>
      <p:ext uri="{BB962C8B-B14F-4D97-AF65-F5344CB8AC3E}">
        <p14:creationId xmlns:p14="http://schemas.microsoft.com/office/powerpoint/2010/main" val="16829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7E8F17-0FE3-6643-AF11-6F6F657AC8CB}"/>
              </a:ext>
            </a:extLst>
          </p:cNvPr>
          <p:cNvSpPr txBox="1"/>
          <p:nvPr/>
        </p:nvSpPr>
        <p:spPr>
          <a:xfrm>
            <a:off x="424815" y="3167121"/>
            <a:ext cx="646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dirty="0">
                <a:latin typeface="Goudy Old Style" panose="02020502050305020303" pitchFamily="18" charset="77"/>
              </a:rPr>
              <a:t>Spielen Träume auch in unseren Roman </a:t>
            </a:r>
            <a:r>
              <a:rPr lang="de-DE" sz="2000" dirty="0" err="1">
                <a:latin typeface="Goudy Old Style" panose="02020502050305020303" pitchFamily="18" charset="77"/>
              </a:rPr>
              <a:t>Krabat</a:t>
            </a:r>
            <a:r>
              <a:rPr lang="de-DE" sz="2000" dirty="0">
                <a:latin typeface="Goudy Old Style" panose="02020502050305020303" pitchFamily="18" charset="77"/>
              </a:rPr>
              <a:t> eine Rolle?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209B8B-A354-4F41-AF7C-33B8B1758C6F}"/>
              </a:ext>
            </a:extLst>
          </p:cNvPr>
          <p:cNvSpPr txBox="1"/>
          <p:nvPr/>
        </p:nvSpPr>
        <p:spPr>
          <a:xfrm>
            <a:off x="424815" y="4265812"/>
            <a:ext cx="5864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dirty="0">
                <a:latin typeface="Goudy Old Style" panose="02020502050305020303" pitchFamily="18" charset="77"/>
              </a:rPr>
              <a:t>An welche Träume </a:t>
            </a:r>
            <a:r>
              <a:rPr lang="de-DE" sz="2000" dirty="0" err="1">
                <a:latin typeface="Goudy Old Style" panose="02020502050305020303" pitchFamily="18" charset="77"/>
              </a:rPr>
              <a:t>Krabats</a:t>
            </a:r>
            <a:r>
              <a:rPr lang="de-DE" sz="2000" dirty="0">
                <a:latin typeface="Goudy Old Style" panose="02020502050305020303" pitchFamily="18" charset="77"/>
              </a:rPr>
              <a:t> könnt ihr euch erinnern?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9B0620-BCF0-274D-86E8-D8AFED215918}"/>
              </a:ext>
            </a:extLst>
          </p:cNvPr>
          <p:cNvSpPr txBox="1"/>
          <p:nvPr/>
        </p:nvSpPr>
        <p:spPr>
          <a:xfrm>
            <a:off x="342049" y="1043758"/>
            <a:ext cx="3898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Wochenplan:</a:t>
            </a:r>
          </a:p>
          <a:p>
            <a:r>
              <a:rPr lang="de-DE" sz="2800" dirty="0"/>
              <a:t>Träume im Roman </a:t>
            </a:r>
            <a:r>
              <a:rPr lang="de-DE" sz="2800" i="1" dirty="0" err="1"/>
              <a:t>Krabat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0833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77E932-0374-B548-B6B9-85F420EEF17A}"/>
              </a:ext>
            </a:extLst>
          </p:cNvPr>
          <p:cNvSpPr txBox="1"/>
          <p:nvPr/>
        </p:nvSpPr>
        <p:spPr>
          <a:xfrm>
            <a:off x="0" y="3695765"/>
            <a:ext cx="567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Goudy Old Style" panose="02020502050305020303" pitchFamily="18" charset="77"/>
              </a:rPr>
              <a:t>Welche Rolle spielen </a:t>
            </a:r>
            <a:r>
              <a:rPr lang="de-DE" sz="3600" b="1" dirty="0" err="1">
                <a:latin typeface="Goudy Old Style" panose="02020502050305020303" pitchFamily="18" charset="77"/>
              </a:rPr>
              <a:t>Krabats</a:t>
            </a:r>
            <a:r>
              <a:rPr lang="de-DE" sz="3600" b="1" dirty="0">
                <a:latin typeface="Goudy Old Style" panose="02020502050305020303" pitchFamily="18" charset="77"/>
              </a:rPr>
              <a:t> Träume im Roman?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1F2FD6-5958-C243-84F5-CDF9CC85FA8B}"/>
              </a:ext>
            </a:extLst>
          </p:cNvPr>
          <p:cNvSpPr txBox="1"/>
          <p:nvPr/>
        </p:nvSpPr>
        <p:spPr>
          <a:xfrm>
            <a:off x="341811" y="1867440"/>
            <a:ext cx="4187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i="1" dirty="0"/>
              <a:t>Otfried Preußler: </a:t>
            </a:r>
            <a:r>
              <a:rPr lang="de-DE" sz="3200" i="1" dirty="0" err="1"/>
              <a:t>Krabat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2593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1F2FD6-5958-C243-84F5-CDF9CC85FA8B}"/>
              </a:ext>
            </a:extLst>
          </p:cNvPr>
          <p:cNvSpPr txBox="1"/>
          <p:nvPr/>
        </p:nvSpPr>
        <p:spPr>
          <a:xfrm>
            <a:off x="556113" y="1867849"/>
            <a:ext cx="2753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Arbeitsauftrag: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BB073E-0769-1E4E-B2B3-7B8677A78320}"/>
              </a:ext>
            </a:extLst>
          </p:cNvPr>
          <p:cNvSpPr txBox="1"/>
          <p:nvPr/>
        </p:nvSpPr>
        <p:spPr>
          <a:xfrm>
            <a:off x="134852" y="2784536"/>
            <a:ext cx="4743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1) Lies dir den ersten Traum von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erneut durch (S.12 Z.6 - S.13, Z.6).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2) Warum träumt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diesen Traum? Halte deine Ideen schriftlich fest.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3) Warum folgt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der seltsamen Stimme? Halte auch hierzu deine Ideen schriftlich fest.</a:t>
            </a:r>
          </a:p>
        </p:txBody>
      </p:sp>
    </p:spTree>
    <p:extLst>
      <p:ext uri="{BB962C8B-B14F-4D97-AF65-F5344CB8AC3E}">
        <p14:creationId xmlns:p14="http://schemas.microsoft.com/office/powerpoint/2010/main" val="57106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9091" b="240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1F2FD6-5958-C243-84F5-CDF9CC85FA8B}"/>
              </a:ext>
            </a:extLst>
          </p:cNvPr>
          <p:cNvSpPr txBox="1"/>
          <p:nvPr/>
        </p:nvSpPr>
        <p:spPr>
          <a:xfrm>
            <a:off x="556113" y="1867849"/>
            <a:ext cx="2753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Arbeitsauftrag: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BB073E-0769-1E4E-B2B3-7B8677A78320}"/>
              </a:ext>
            </a:extLst>
          </p:cNvPr>
          <p:cNvSpPr txBox="1"/>
          <p:nvPr/>
        </p:nvSpPr>
        <p:spPr>
          <a:xfrm>
            <a:off x="134852" y="2611650"/>
            <a:ext cx="47434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1) Lies dir den zweiten Traum von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erneut durch (S.27-31).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2) Kann man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Krabats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Traum als einen Albtraum bezeichnen? Schreibe entsprechende Textstellen heraus (Nenne dabei mindestens sechs konkrete Textstellen). </a:t>
            </a:r>
          </a:p>
          <a:p>
            <a:endParaRPr lang="de-D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Schon fertig? </a:t>
            </a:r>
          </a:p>
          <a:p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Woran kann man erkennen, dass </a:t>
            </a:r>
            <a:r>
              <a:rPr lang="de-DE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Krabat</a:t>
            </a:r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 träumt? </a:t>
            </a:r>
          </a:p>
          <a:p>
            <a:r>
              <a:rPr lang="de-DE" sz="1700" i="1" dirty="0">
                <a:latin typeface="Calibri" panose="020F0502020204030204" pitchFamily="34" charset="0"/>
                <a:cs typeface="Calibri" panose="020F0502020204030204" pitchFamily="34" charset="0"/>
              </a:rPr>
              <a:t>Halte deine Ideen schriftlich fest. </a:t>
            </a:r>
            <a:endParaRPr lang="de-D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 descr="Ausführen">
            <a:extLst>
              <a:ext uri="{FF2B5EF4-FFF2-40B4-BE49-F238E27FC236}">
                <a16:creationId xmlns:a16="http://schemas.microsoft.com/office/drawing/2014/main" id="{3C53FB06-ABD6-D544-A5D5-701A4FFAE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2396" y="5545388"/>
            <a:ext cx="416774" cy="3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7F46F9-6A38-BB49-BDE9-1F0ECF7F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" r="3" b="2651"/>
          <a:stretch/>
        </p:blipFill>
        <p:spPr>
          <a:xfrm>
            <a:off x="643467" y="225287"/>
            <a:ext cx="5346948" cy="6453809"/>
          </a:xfrm>
          <a:prstGeom prst="rect">
            <a:avLst/>
          </a:prstGeom>
        </p:spPr>
      </p:pic>
      <p:pic>
        <p:nvPicPr>
          <p:cNvPr id="4" name="Picture 2" descr="Krabat: Roman: Amazon.de: Preußler, Prof. Otfried, Holzing, Herbert: Bücher">
            <a:extLst>
              <a:ext uri="{FF2B5EF4-FFF2-40B4-BE49-F238E27FC236}">
                <a16:creationId xmlns:a16="http://schemas.microsoft.com/office/drawing/2014/main" id="{3F12564A-D69B-2C47-91A8-7CF12EA3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6" r="2" b="13410"/>
          <a:stretch/>
        </p:blipFill>
        <p:spPr bwMode="auto">
          <a:xfrm>
            <a:off x="6182942" y="557190"/>
            <a:ext cx="5365590" cy="57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Macintosh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Goudy Old Style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Amrhein</dc:creator>
  <cp:lastModifiedBy>Viktoria Amrhein</cp:lastModifiedBy>
  <cp:revision>2</cp:revision>
  <dcterms:created xsi:type="dcterms:W3CDTF">2020-11-25T15:13:07Z</dcterms:created>
  <dcterms:modified xsi:type="dcterms:W3CDTF">2020-11-26T11:32:16Z</dcterms:modified>
</cp:coreProperties>
</file>