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72" r:id="rId2"/>
    <p:sldId id="276" r:id="rId3"/>
    <p:sldId id="271" r:id="rId4"/>
    <p:sldId id="278" r:id="rId5"/>
    <p:sldId id="273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9297A-DD41-F24F-ADEC-6232A0F6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2558ED-740A-984A-87DE-E3EFE0C11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46EA51-4AFE-FE45-B7C1-B87BEAE3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38E55-73B5-994F-95F3-1AC9747C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A0753D-A216-F846-9676-3A11991A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9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AD427-A4BC-2043-B729-8B2C57A0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9854BD-9EA3-4D42-80C3-B7E663DB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FC5EB-A93C-ED42-9854-AF60490B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58E1C-F340-FE43-A77D-E1A15D11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102F8-45C9-994A-90BF-F892740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78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997CBA-BEAF-964F-91FB-9484B8B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D5BA1A-264C-BE4D-A77F-8F2ED605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93E4B-3162-2F46-AC70-03BFD85F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4B43F-91D8-E746-B33F-E98C8CF2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C6BD3-6EB5-C645-A59A-4A05565C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47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DCC42-D9A1-2D4C-B87C-CC130323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3D9B2-A11D-ED4B-A402-43AD2C38E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EBB69-B11A-684D-AFA9-C4AFF6B4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9421AA-9C61-E44B-87EC-488CB6BA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25A9A-6DB8-2D42-8C17-7A6C4AA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99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7783B-9968-7A49-89FD-295453B5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5BE47-5F78-FE4B-A50E-C35BD8397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FD851-8C20-6C48-9B59-D6EEF647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345E73-A59E-9B49-A82A-E9769E3B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DE51A-7B7D-4B42-9750-DC56E24D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94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293FD-48E6-9444-94BC-5E01502E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DB4EFF-E051-6447-AFFC-FECAA26C6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097EEA-FEEE-6045-8D38-485D6B10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234845-C23C-8A49-A210-4EDA081A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0A3DE5-F690-E942-835B-70CD120C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A4389A-3B52-AE4B-B471-09FBAB8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51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B0390-0E87-3F46-A34A-A82EE5B4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3FA89-F8BB-0742-868F-60F96C02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12F9C9-C532-8B4A-A843-5F66ED276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683F13-94BE-3844-9D19-B706D9BF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2010FE-738B-034C-ACC7-60FC78FB5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0EE138-0F4B-AF40-A209-34718818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E71D11-3D1E-A04C-8208-B3E77E41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D95D2C-977B-DD4A-919E-01BE1B3C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34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B0231-AD8D-D749-8DFE-7339CBAB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DA4745-2861-C241-AB8F-574E91CB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1C8019-E9CC-AB4B-95EA-27F0D3AE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923B09-296B-E84E-B69D-0E287F05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49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DA9663-E5D6-8247-A1AD-EEB86982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A7B040-A035-B547-B206-7E56177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32F928-D1D2-3D47-839D-FA252814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03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6D32C-8EE7-C549-97C1-1A2F4426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B71C5-45CE-354C-9212-FF58DDA6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33EAB1-1C3B-F44D-AA06-5AD96EF80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2AAA7F-6E9B-1246-930F-68769DB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B6F60E-5F54-894D-B0E1-665252A7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3EA629-C6DD-194F-B73D-C683D0C8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0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A5D2-CBD6-4E41-A426-4CBAE9A7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6B8627-DEB0-5F4B-9B69-32BBA0E10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876940-7DF3-3146-88FB-294B77F51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979C0F-6F67-5E46-BCD3-62B427A1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FBC6E3-7FDC-C047-A4D6-72E48E8D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573E1-0877-C640-8DF1-6D297EED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4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0078D5-C146-0643-B9D7-7050B3D3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DE320-046D-E34E-B98E-7D2BA75B8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36AAE-74AB-9D4E-88EE-0940F934C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46194-FB6B-714D-B0FE-ACD1052D2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4E324-1083-CD42-B6CE-9F61FD37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F94554-ED26-4A42-BDF5-9934DA937183}"/>
              </a:ext>
            </a:extLst>
          </p:cNvPr>
          <p:cNvSpPr txBox="1"/>
          <p:nvPr/>
        </p:nvSpPr>
        <p:spPr>
          <a:xfrm>
            <a:off x="3662480" y="39231"/>
            <a:ext cx="4867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Rückgabe der Klassenarbeiten</a:t>
            </a:r>
          </a:p>
        </p:txBody>
      </p:sp>
      <p:pic>
        <p:nvPicPr>
          <p:cNvPr id="2" name="Picture 2" descr="Klassenarbeiten | Wolfsburger Oberschule">
            <a:extLst>
              <a:ext uri="{FF2B5EF4-FFF2-40B4-BE49-F238E27FC236}">
                <a16:creationId xmlns:a16="http://schemas.microsoft.com/office/drawing/2014/main" id="{CCA6CEEC-B367-C943-8DC4-6303163B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889000"/>
            <a:ext cx="7226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47F46F9-6A38-BB49-BDE9-1F0ECF7F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" r="3" b="2651"/>
          <a:stretch/>
        </p:blipFill>
        <p:spPr>
          <a:xfrm>
            <a:off x="643467" y="225287"/>
            <a:ext cx="5346948" cy="6453809"/>
          </a:xfrm>
          <a:prstGeom prst="rect">
            <a:avLst/>
          </a:prstGeom>
        </p:spPr>
      </p:pic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6" r="2" b="13410"/>
          <a:stretch/>
        </p:blipFill>
        <p:spPr bwMode="auto">
          <a:xfrm>
            <a:off x="6182942" y="557190"/>
            <a:ext cx="5365590" cy="57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201613-1622-9B40-9FA8-A52DCDBB6987}"/>
              </a:ext>
            </a:extLst>
          </p:cNvPr>
          <p:cNvSpPr txBox="1"/>
          <p:nvPr/>
        </p:nvSpPr>
        <p:spPr>
          <a:xfrm>
            <a:off x="265044" y="2642861"/>
            <a:ext cx="56851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(1) Schreibe auf die Pfeile, in welcher Beziehung die Personen zueinander stehen. Der Wortspeicher hilft dir dabei. (siehe AB)</a:t>
            </a:r>
          </a:p>
          <a:p>
            <a:endParaRPr lang="de-DE" sz="2500" dirty="0"/>
          </a:p>
          <a:p>
            <a:r>
              <a:rPr lang="de-DE" sz="2500" dirty="0"/>
              <a:t>(2) Notiere in der ersten Lücke jeweils eine Eigenschaft oder eine Besonderheit der Personen. Die zweite Lücke stellt einen Zusatz dar. Die Seitenangaben helfen dir bei der Lösungssuche.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FA641F-E2A6-ED49-A862-7BF12694D52F}"/>
              </a:ext>
            </a:extLst>
          </p:cNvPr>
          <p:cNvSpPr txBox="1"/>
          <p:nvPr/>
        </p:nvSpPr>
        <p:spPr>
          <a:xfrm>
            <a:off x="151662" y="1517183"/>
            <a:ext cx="45674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" b="1" dirty="0"/>
              <a:t>Die Personen und ihre Beziehung</a:t>
            </a:r>
          </a:p>
          <a:p>
            <a:pPr algn="ctr"/>
            <a:r>
              <a:rPr lang="de-DE" sz="2500" b="1" dirty="0"/>
              <a:t>im Roman </a:t>
            </a:r>
            <a:r>
              <a:rPr lang="de-DE" sz="2500" b="1" i="1" dirty="0" err="1"/>
              <a:t>Krabat</a:t>
            </a:r>
            <a:endParaRPr lang="de-DE" sz="2500" b="1" i="1" dirty="0"/>
          </a:p>
        </p:txBody>
      </p:sp>
    </p:spTree>
    <p:extLst>
      <p:ext uri="{BB962C8B-B14F-4D97-AF65-F5344CB8AC3E}">
        <p14:creationId xmlns:p14="http://schemas.microsoft.com/office/powerpoint/2010/main" val="166250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E3061C-1497-0D45-86DF-12A1FB8D6BDB}"/>
              </a:ext>
            </a:extLst>
          </p:cNvPr>
          <p:cNvSpPr txBox="1"/>
          <p:nvPr/>
        </p:nvSpPr>
        <p:spPr>
          <a:xfrm>
            <a:off x="424815" y="1981815"/>
            <a:ext cx="326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Otfried Preußler: </a:t>
            </a:r>
            <a:r>
              <a:rPr lang="de-DE" sz="2400" b="1" i="1" dirty="0" err="1"/>
              <a:t>Krabat</a:t>
            </a:r>
            <a:endParaRPr lang="de-DE" sz="2400" b="1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D1FE96-7975-1344-BD3C-975F50E6714D}"/>
              </a:ext>
            </a:extLst>
          </p:cNvPr>
          <p:cNvSpPr txBox="1"/>
          <p:nvPr/>
        </p:nvSpPr>
        <p:spPr>
          <a:xfrm>
            <a:off x="424815" y="3429000"/>
            <a:ext cx="383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 hilfloser Waisenjunge? </a:t>
            </a:r>
          </a:p>
          <a:p>
            <a:pPr algn="ctr"/>
            <a:r>
              <a:rPr lang="de-DE" sz="3200" b="1" dirty="0"/>
              <a:t>- </a:t>
            </a:r>
          </a:p>
          <a:p>
            <a:pPr algn="ctr"/>
            <a:r>
              <a:rPr lang="de-DE" sz="3200" b="1" dirty="0"/>
              <a:t>Wer ist </a:t>
            </a:r>
            <a:r>
              <a:rPr lang="de-DE" sz="3200" b="1" dirty="0" err="1"/>
              <a:t>Krabat</a:t>
            </a:r>
            <a:r>
              <a:rPr lang="de-DE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0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D1FE96-7975-1344-BD3C-975F50E6714D}"/>
              </a:ext>
            </a:extLst>
          </p:cNvPr>
          <p:cNvSpPr txBox="1"/>
          <p:nvPr/>
        </p:nvSpPr>
        <p:spPr>
          <a:xfrm>
            <a:off x="26541" y="1112871"/>
            <a:ext cx="53917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Lies dir die folgenden zwei Textabschnitte über das bisherige Leben von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noch einmal durch: S.11, Z.1 bis S.12, Z.5 sowie S.27, Z.1 bis S.27, Z.17.</a:t>
            </a:r>
          </a:p>
          <a:p>
            <a:pPr marL="514350" indent="-514350">
              <a:buAutoNum type="arabicParenR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Der Meister nimmt nicht jeden Jungen auf seiner Mühle als Gesellen auf. Verfasse gemeinsam mit deinem Sitznachbarn/deiner Sitznachbarin ein „Einstellungsgespräch“ des Meisters in Dialogform, das dieser mit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bei ihrer ersten Begegnung führt. Stelle diejenigen Fragen, die den Meister an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bisherigen Leben interessieren könnten.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Einen möglichen Beginn findest du auf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deinem Arbeitsblatt.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CEAB89-206E-0949-AF71-D6748CDA777B}"/>
              </a:ext>
            </a:extLst>
          </p:cNvPr>
          <p:cNvSpPr txBox="1"/>
          <p:nvPr/>
        </p:nvSpPr>
        <p:spPr>
          <a:xfrm>
            <a:off x="357164" y="317685"/>
            <a:ext cx="2496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Aufgabenstellung:</a:t>
            </a:r>
          </a:p>
        </p:txBody>
      </p:sp>
    </p:spTree>
    <p:extLst>
      <p:ext uri="{BB962C8B-B14F-4D97-AF65-F5344CB8AC3E}">
        <p14:creationId xmlns:p14="http://schemas.microsoft.com/office/powerpoint/2010/main" val="39530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CEAB89-206E-0949-AF71-D6748CDA777B}"/>
              </a:ext>
            </a:extLst>
          </p:cNvPr>
          <p:cNvSpPr txBox="1"/>
          <p:nvPr/>
        </p:nvSpPr>
        <p:spPr>
          <a:xfrm>
            <a:off x="424815" y="407879"/>
            <a:ext cx="2496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Aufgabenstellung: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F79C8B-067F-C842-99AC-5FB8E7FD4674}"/>
              </a:ext>
            </a:extLst>
          </p:cNvPr>
          <p:cNvSpPr txBox="1"/>
          <p:nvPr/>
        </p:nvSpPr>
        <p:spPr>
          <a:xfrm>
            <a:off x="281920" y="1533455"/>
            <a:ext cx="44796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Untersuche die Figur des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Krabats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genau wie möglich:</a:t>
            </a:r>
          </a:p>
          <a:p>
            <a:pPr lvl="0"/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kannst du über seine Familie, seine Eigenschaften und sein Verhalten herausfinden? Denke daran, deine Aussagen mit Textstellen zu belegen.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TIPP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Nutze die folgenden Seiten, um Informationen über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 Roman zu finden: S.11, 21, 27, 38, 47, 88, 89, 102. 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2) Tausche dich mit deinem Sitznachbarn/deiner Sitznachbarin über die Ergebnisse aus. Ergänze ggf. neue Informationen auf deinem Arbeitsblatt. 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Breitbild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Amrhein</dc:creator>
  <cp:lastModifiedBy>Viktoria Amrhein</cp:lastModifiedBy>
  <cp:revision>7</cp:revision>
  <dcterms:created xsi:type="dcterms:W3CDTF">2020-11-22T13:33:51Z</dcterms:created>
  <dcterms:modified xsi:type="dcterms:W3CDTF">2020-11-26T11:52:16Z</dcterms:modified>
</cp:coreProperties>
</file>