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sldIdLst>
    <p:sldId id="275" r:id="rId2"/>
    <p:sldId id="283" r:id="rId3"/>
    <p:sldId id="276" r:id="rId4"/>
    <p:sldId id="282" r:id="rId5"/>
    <p:sldId id="278" r:id="rId6"/>
    <p:sldId id="284" r:id="rId7"/>
    <p:sldId id="285" r:id="rId8"/>
    <p:sldId id="286" r:id="rId9"/>
    <p:sldId id="287" r:id="rId10"/>
    <p:sldId id="288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38"/>
    <p:restoredTop sz="95897"/>
  </p:normalViewPr>
  <p:slideViewPr>
    <p:cSldViewPr snapToGrid="0" snapToObjects="1">
      <p:cViewPr varScale="1">
        <p:scale>
          <a:sx n="113" d="100"/>
          <a:sy n="113" d="100"/>
        </p:scale>
        <p:origin x="7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99297A-DD41-F24F-ADEC-6232A0F60C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B2558ED-740A-984A-87DE-E3EFE0C11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46EA51-4AFE-FE45-B7C1-B87BEAE36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11/30/20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138E55-73B5-994F-95F3-1AC9747CB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A0753D-A216-F846-9676-3A11991A3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497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9AD427-A4BC-2043-B729-8B2C57A07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F9854BD-9EA3-4D42-80C3-B7E663DBB2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8FC5EB-A93C-ED42-9854-AF60490BE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11/30/20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658E1C-F340-FE43-A77D-E1A15D11C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7102F8-45C9-994A-90BF-F8927404D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9782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B997CBA-BEAF-964F-91FB-9484B8B10A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3D5BA1A-264C-BE4D-A77F-8F2ED6057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893E4B-3162-2F46-AC70-03BFD85FC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11/30/20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4B43F-91D8-E746-B33F-E98C8CF29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EC6BD3-6EB5-C645-A59A-4A05565CF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1477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FDCC42-D9A1-2D4C-B87C-CC1303234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33D9B2-A11D-ED4B-A402-43AD2C38E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3EBB69-B11A-684D-AFA9-C4AFF6B49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11/30/20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9421AA-9C61-E44B-87EC-488CB6BAA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C25A9A-6DB8-2D42-8C17-7A6C4AA52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63998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C7783B-9968-7A49-89FD-295453B5A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845BE47-5F78-FE4B-A50E-C35BD83975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0FD851-8C20-6C48-9B59-D6EEF647F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11/30/20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345E73-A59E-9B49-A82A-E9769E3B6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7DE51A-7B7D-4B42-9750-DC56E24D9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948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4293FD-48E6-9444-94BC-5E01502E5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DB4EFF-E051-6447-AFFC-FECAA26C61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4097EEA-FEEE-6045-8D38-485D6B10F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B234845-C23C-8A49-A210-4EDA081A1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11/30/20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0A3DE5-F690-E942-835B-70CD120C7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2A4389A-3B52-AE4B-B471-09FBAB82D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69515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9B0390-0E87-3F46-A34A-A82EE5B45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03FA89-F8BB-0742-868F-60F96C023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D12F9C9-C532-8B4A-A843-5F66ED2768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7683F13-94BE-3844-9D19-B706D9BF6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E2010FE-738B-034C-ACC7-60FC78FB5B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E0EE138-0F4B-AF40-A209-347188181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11/30/20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3E71D11-3D1E-A04C-8208-B3E77E411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6D95D2C-977B-DD4A-919E-01BE1B3C4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9344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4B0231-AD8D-D749-8DFE-7339CBABD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BDA4745-2861-C241-AB8F-574E91CB4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11/30/20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11C8019-E9CC-AB4B-95EA-27F0D3AE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923B09-296B-E84E-B69D-0E287F056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0493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FDA9663-E5D6-8247-A1AD-EEB86982B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11/30/20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FA7B040-A035-B547-B206-7E561774D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D32F928-D1D2-3D47-839D-FA252814B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0030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06D32C-8EE7-C549-97C1-1A2F4426D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6B71C5-45CE-354C-9212-FF58DDA66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E33EAB1-1C3B-F44D-AA06-5AD96EF80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32AAA7F-6E9B-1246-930F-68769DB48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11/30/20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EB6F60E-5F54-894D-B0E1-665252A7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13EA629-C6DD-194F-B73D-C683D0C84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4069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99A5D2-CBD6-4E41-A426-4CBAE9A74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E6B8627-DEB0-5F4B-9B69-32BBA0E100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A876940-7DF3-3146-88FB-294B77F515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979C0F-6F67-5E46-BCD3-62B427A1E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11/30/20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FBC6E3-7FDC-C047-A4D6-72E48E8DE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7E573E1-0877-C640-8DF1-6D297EED2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1462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50078D5-C146-0643-B9D7-7050B3D3B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4ADE320-046D-E34E-B98E-7D2BA75B8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E36AAE-74AB-9D4E-88EE-0940F934C1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11/30/20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C46194-FB6B-714D-B0FE-ACD1052D2F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54E324-1083-CD42-B6CE-9F61FD37B0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1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AFBFFBE-3DF1-6842-BBD3-A6424AB2D967}"/>
              </a:ext>
            </a:extLst>
          </p:cNvPr>
          <p:cNvSpPr txBox="1"/>
          <p:nvPr/>
        </p:nvSpPr>
        <p:spPr>
          <a:xfrm>
            <a:off x="398651" y="1533465"/>
            <a:ext cx="517806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(1) Untersuche die Figur des </a:t>
            </a:r>
            <a:r>
              <a:rPr lang="de-DE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Krabats</a:t>
            </a:r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so genau wie möglich:</a:t>
            </a:r>
          </a:p>
          <a:p>
            <a:pPr lvl="0"/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Was kannst du über seine Familie, seine Eigenschaften und sein Verhalten herausfinden? Denke daran, deine Aussagen mit Textstellen zu belegen.</a:t>
            </a:r>
          </a:p>
          <a:p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de-DE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TIPP</a:t>
            </a:r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Nutze die folgenden Seiten, um Informationen über </a:t>
            </a:r>
            <a:r>
              <a:rPr lang="de-DE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Krabat</a:t>
            </a:r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im Roman zu finden: S.11, 21, 27, 38, 47, 88, 89, 102. </a:t>
            </a:r>
          </a:p>
          <a:p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2) Tausche dich mit deinem Sitznachbarn/deiner Sitznachbarin über die Ergebnisse aus. Ergänze ggf. neue Informationen auf deinem Arbeitsblatt. </a:t>
            </a:r>
          </a:p>
          <a:p>
            <a:endParaRPr lang="de-DE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D1ACB6E-FF7A-E84C-8497-9E482752C3A8}"/>
              </a:ext>
            </a:extLst>
          </p:cNvPr>
          <p:cNvSpPr txBox="1"/>
          <p:nvPr/>
        </p:nvSpPr>
        <p:spPr>
          <a:xfrm>
            <a:off x="424815" y="305062"/>
            <a:ext cx="2496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Aufgabenstellung:</a:t>
            </a:r>
          </a:p>
        </p:txBody>
      </p:sp>
    </p:spTree>
    <p:extLst>
      <p:ext uri="{BB962C8B-B14F-4D97-AF65-F5344CB8AC3E}">
        <p14:creationId xmlns:p14="http://schemas.microsoft.com/office/powerpoint/2010/main" val="4044148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D1ACB6E-FF7A-E84C-8497-9E482752C3A8}"/>
              </a:ext>
            </a:extLst>
          </p:cNvPr>
          <p:cNvSpPr txBox="1"/>
          <p:nvPr/>
        </p:nvSpPr>
        <p:spPr>
          <a:xfrm>
            <a:off x="411102" y="1607526"/>
            <a:ext cx="329128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500" b="1" dirty="0"/>
              <a:t>Wochenplan zum 10.11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0D1D8DB-F8B4-1941-9BA7-4A61092C6BE0}"/>
              </a:ext>
            </a:extLst>
          </p:cNvPr>
          <p:cNvSpPr txBox="1"/>
          <p:nvPr/>
        </p:nvSpPr>
        <p:spPr>
          <a:xfrm>
            <a:off x="2862470" y="68911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8F826E1-E3C6-D345-8B28-616241707742}"/>
              </a:ext>
            </a:extLst>
          </p:cNvPr>
          <p:cNvSpPr txBox="1"/>
          <p:nvPr/>
        </p:nvSpPr>
        <p:spPr>
          <a:xfrm>
            <a:off x="424815" y="3264878"/>
            <a:ext cx="5181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500" dirty="0"/>
              <a:t>Verfasst zu der jeweils anderen Figur (Meister oder </a:t>
            </a:r>
            <a:r>
              <a:rPr lang="de-DE" sz="2500" dirty="0" err="1"/>
              <a:t>Krabat</a:t>
            </a:r>
            <a:r>
              <a:rPr lang="de-DE" sz="2500" dirty="0"/>
              <a:t>) eine Charakterisierung mit Hilfe der Checkliste.</a:t>
            </a:r>
          </a:p>
        </p:txBody>
      </p:sp>
    </p:spTree>
    <p:extLst>
      <p:ext uri="{BB962C8B-B14F-4D97-AF65-F5344CB8AC3E}">
        <p14:creationId xmlns:p14="http://schemas.microsoft.com/office/powerpoint/2010/main" val="3607395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D1ACB6E-FF7A-E84C-8497-9E482752C3A8}"/>
              </a:ext>
            </a:extLst>
          </p:cNvPr>
          <p:cNvSpPr txBox="1"/>
          <p:nvPr/>
        </p:nvSpPr>
        <p:spPr>
          <a:xfrm>
            <a:off x="424815" y="305062"/>
            <a:ext cx="1196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KRABAT</a:t>
            </a:r>
          </a:p>
        </p:txBody>
      </p:sp>
    </p:spTree>
    <p:extLst>
      <p:ext uri="{BB962C8B-B14F-4D97-AF65-F5344CB8AC3E}">
        <p14:creationId xmlns:p14="http://schemas.microsoft.com/office/powerpoint/2010/main" val="229789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15ACAC2-AB38-EE40-ACEF-F0DE8430E95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268" y="641537"/>
            <a:ext cx="7608528" cy="3984289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543ACE0-6DB3-474E-8754-7D2F5474ACE4}"/>
              </a:ext>
            </a:extLst>
          </p:cNvPr>
          <p:cNvSpPr txBox="1"/>
          <p:nvPr/>
        </p:nvSpPr>
        <p:spPr>
          <a:xfrm>
            <a:off x="1773043" y="5105886"/>
            <a:ext cx="7435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e-DE" dirty="0"/>
              <a:t>Welche Figur aus unserem Roman könnte hier auf dem Bild zu sehen sein?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EB79B53-0DA5-5F48-9CCE-BA6D75E764F1}"/>
              </a:ext>
            </a:extLst>
          </p:cNvPr>
          <p:cNvSpPr txBox="1"/>
          <p:nvPr/>
        </p:nvSpPr>
        <p:spPr>
          <a:xfrm>
            <a:off x="1773043" y="5648474"/>
            <a:ext cx="74567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e-DE" dirty="0"/>
              <a:t>Welche Eigenschaften würdet ihr der Figur aufgrund des Bildes zuordnen?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624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3AEE374-FFB3-6B4C-AE4F-06DE3EC2EB4D}"/>
              </a:ext>
            </a:extLst>
          </p:cNvPr>
          <p:cNvSpPr txBox="1"/>
          <p:nvPr/>
        </p:nvSpPr>
        <p:spPr>
          <a:xfrm>
            <a:off x="-651050" y="3429000"/>
            <a:ext cx="57990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Böse und mächtig? </a:t>
            </a:r>
          </a:p>
          <a:p>
            <a:pPr algn="ctr"/>
            <a:r>
              <a:rPr lang="de-DE" sz="3600" b="1" dirty="0"/>
              <a:t>- </a:t>
            </a:r>
          </a:p>
          <a:p>
            <a:pPr algn="ctr"/>
            <a:r>
              <a:rPr lang="de-DE" sz="3600" b="1" dirty="0"/>
              <a:t>Wer ist der Meister? 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C2425CEF-99C2-9943-B41A-203C7639530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90" y="175613"/>
            <a:ext cx="3690732" cy="2092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712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4E85F46-F0D7-F148-9FE6-1624708AF229}"/>
              </a:ext>
            </a:extLst>
          </p:cNvPr>
          <p:cNvSpPr txBox="1"/>
          <p:nvPr/>
        </p:nvSpPr>
        <p:spPr>
          <a:xfrm>
            <a:off x="591870" y="1693538"/>
            <a:ext cx="2767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Arbeitsauftrag: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BD2DE63-237F-5E45-8986-BAD5BD150434}"/>
              </a:ext>
            </a:extLst>
          </p:cNvPr>
          <p:cNvSpPr txBox="1"/>
          <p:nvPr/>
        </p:nvSpPr>
        <p:spPr>
          <a:xfrm>
            <a:off x="609601" y="2782957"/>
            <a:ext cx="50755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de-DE" dirty="0"/>
              <a:t>Untersuche die Figur des Meisters so genau wie möglich: </a:t>
            </a:r>
          </a:p>
          <a:p>
            <a:r>
              <a:rPr lang="de-DE" dirty="0"/>
              <a:t>Was kannst du über sein Aussehen, seine Eigenschaften und sein Verhalten herausfinden? Denke daran, deine Aussagen mit Textstellen zu belegen.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6EF058C-489E-7643-A570-3A9184A993B3}"/>
              </a:ext>
            </a:extLst>
          </p:cNvPr>
          <p:cNvSpPr txBox="1"/>
          <p:nvPr/>
        </p:nvSpPr>
        <p:spPr>
          <a:xfrm>
            <a:off x="609601" y="4795890"/>
            <a:ext cx="48105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folgenden Seiten können dir helfen Informationen über den Meister im Roman zu finden: S. 15, 16, 20, 22, 40, 41. </a:t>
            </a:r>
          </a:p>
          <a:p>
            <a:endParaRPr lang="de-DE" dirty="0"/>
          </a:p>
          <a:p>
            <a:r>
              <a:rPr lang="de-DE" i="1" dirty="0"/>
              <a:t>	Du kommst nicht weiter? </a:t>
            </a:r>
            <a:br>
              <a:rPr lang="de-DE" i="1" dirty="0"/>
            </a:br>
            <a:r>
              <a:rPr lang="de-DE" i="1" dirty="0"/>
              <a:t>	Die Tippkarten können dir helfen. </a:t>
            </a:r>
          </a:p>
        </p:txBody>
      </p:sp>
      <p:pic>
        <p:nvPicPr>
          <p:cNvPr id="11" name="Grafik 10" descr="Glühbirne und Zahnrad">
            <a:extLst>
              <a:ext uri="{FF2B5EF4-FFF2-40B4-BE49-F238E27FC236}">
                <a16:creationId xmlns:a16="http://schemas.microsoft.com/office/drawing/2014/main" id="{4B3C00D1-4660-BC4E-9135-49E1858CA6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4169" y="5779070"/>
            <a:ext cx="65598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242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D1ACB6E-FF7A-E84C-8497-9E482752C3A8}"/>
              </a:ext>
            </a:extLst>
          </p:cNvPr>
          <p:cNvSpPr txBox="1"/>
          <p:nvPr/>
        </p:nvSpPr>
        <p:spPr>
          <a:xfrm>
            <a:off x="424815" y="305062"/>
            <a:ext cx="1305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MEISTER</a:t>
            </a:r>
          </a:p>
        </p:txBody>
      </p:sp>
    </p:spTree>
    <p:extLst>
      <p:ext uri="{BB962C8B-B14F-4D97-AF65-F5344CB8AC3E}">
        <p14:creationId xmlns:p14="http://schemas.microsoft.com/office/powerpoint/2010/main" val="403547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D1ACB6E-FF7A-E84C-8497-9E482752C3A8}"/>
              </a:ext>
            </a:extLst>
          </p:cNvPr>
          <p:cNvSpPr txBox="1"/>
          <p:nvPr/>
        </p:nvSpPr>
        <p:spPr>
          <a:xfrm>
            <a:off x="424815" y="305062"/>
            <a:ext cx="4371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Eine Charakterisierung schreiben</a:t>
            </a:r>
          </a:p>
        </p:txBody>
      </p:sp>
      <p:pic>
        <p:nvPicPr>
          <p:cNvPr id="1028" name="Picture 4" descr="Charakterisierung">
            <a:extLst>
              <a:ext uri="{FF2B5EF4-FFF2-40B4-BE49-F238E27FC236}">
                <a16:creationId xmlns:a16="http://schemas.microsoft.com/office/drawing/2014/main" id="{7D8D37EC-2E96-E844-B1F9-E50CB821E0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45" y="1470991"/>
            <a:ext cx="3881472" cy="4638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C0D1D8DB-F8B4-1941-9BA7-4A61092C6BE0}"/>
              </a:ext>
            </a:extLst>
          </p:cNvPr>
          <p:cNvSpPr txBox="1"/>
          <p:nvPr/>
        </p:nvSpPr>
        <p:spPr>
          <a:xfrm>
            <a:off x="2862470" y="68911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DA2BCE1-1EEA-BC4B-AB89-DC442B13B298}"/>
              </a:ext>
            </a:extLst>
          </p:cNvPr>
          <p:cNvSpPr txBox="1"/>
          <p:nvPr/>
        </p:nvSpPr>
        <p:spPr>
          <a:xfrm>
            <a:off x="218028" y="6355658"/>
            <a:ext cx="4785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https://</a:t>
            </a:r>
            <a:r>
              <a:rPr lang="de-DE" dirty="0" err="1"/>
              <a:t>www.youtube.com</a:t>
            </a:r>
            <a:r>
              <a:rPr lang="de-DE" dirty="0"/>
              <a:t>/</a:t>
            </a:r>
            <a:r>
              <a:rPr lang="de-DE" dirty="0" err="1"/>
              <a:t>watch?v</a:t>
            </a:r>
            <a:r>
              <a:rPr lang="de-DE" dirty="0"/>
              <a:t>=IwnD7jrFa1I</a:t>
            </a:r>
          </a:p>
        </p:txBody>
      </p:sp>
    </p:spTree>
    <p:extLst>
      <p:ext uri="{BB962C8B-B14F-4D97-AF65-F5344CB8AC3E}">
        <p14:creationId xmlns:p14="http://schemas.microsoft.com/office/powerpoint/2010/main" val="1657265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D1ACB6E-FF7A-E84C-8497-9E482752C3A8}"/>
              </a:ext>
            </a:extLst>
          </p:cNvPr>
          <p:cNvSpPr txBox="1"/>
          <p:nvPr/>
        </p:nvSpPr>
        <p:spPr>
          <a:xfrm>
            <a:off x="424815" y="305062"/>
            <a:ext cx="4371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Eine Charakterisierung schreiben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0D1D8DB-F8B4-1941-9BA7-4A61092C6BE0}"/>
              </a:ext>
            </a:extLst>
          </p:cNvPr>
          <p:cNvSpPr txBox="1"/>
          <p:nvPr/>
        </p:nvSpPr>
        <p:spPr>
          <a:xfrm>
            <a:off x="2862470" y="68911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3AF1567-93E5-334A-9FBB-8735D39205A7}"/>
              </a:ext>
            </a:extLst>
          </p:cNvPr>
          <p:cNvSpPr txBox="1"/>
          <p:nvPr/>
        </p:nvSpPr>
        <p:spPr>
          <a:xfrm>
            <a:off x="424815" y="1556705"/>
            <a:ext cx="4558748" cy="466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arenBoth"/>
            </a:pPr>
            <a:r>
              <a:rPr lang="de-DE" sz="2000" dirty="0"/>
              <a:t>Verfasst eine Charakterisierung, auf Grundlage unseres Tafelbildes „Wie verfasse ich eine Charakterisierung“, zum Meister oder zum </a:t>
            </a:r>
            <a:r>
              <a:rPr lang="de-DE" sz="2000" dirty="0" err="1"/>
              <a:t>Krabat</a:t>
            </a:r>
            <a:r>
              <a:rPr lang="de-DE" sz="2000" dirty="0"/>
              <a:t>.</a:t>
            </a:r>
          </a:p>
          <a:p>
            <a:pPr>
              <a:lnSpc>
                <a:spcPct val="150000"/>
              </a:lnSpc>
            </a:pPr>
            <a:r>
              <a:rPr lang="de-DE" sz="2000" dirty="0"/>
              <a:t>      (1): Meister, (2), </a:t>
            </a:r>
            <a:r>
              <a:rPr lang="de-DE" sz="2000" dirty="0" err="1"/>
              <a:t>Krabat</a:t>
            </a:r>
            <a:r>
              <a:rPr lang="de-DE" sz="2000" dirty="0"/>
              <a:t> </a:t>
            </a:r>
          </a:p>
          <a:p>
            <a:pPr>
              <a:lnSpc>
                <a:spcPct val="150000"/>
              </a:lnSpc>
            </a:pPr>
            <a:endParaRPr lang="de-DE" sz="2000" dirty="0"/>
          </a:p>
          <a:p>
            <a:pPr>
              <a:lnSpc>
                <a:spcPct val="150000"/>
              </a:lnSpc>
            </a:pPr>
            <a:r>
              <a:rPr lang="de-DE" sz="2000" dirty="0"/>
              <a:t>(2) Checkliste: Überprüft eure eigene Charakterisierung mittels der ausgeteilten Checkliste. Fehlt etwas? Müsst ihr noch ein paar Stellen etwas überarbeiten?</a:t>
            </a:r>
          </a:p>
        </p:txBody>
      </p:sp>
    </p:spTree>
    <p:extLst>
      <p:ext uri="{BB962C8B-B14F-4D97-AF65-F5344CB8AC3E}">
        <p14:creationId xmlns:p14="http://schemas.microsoft.com/office/powerpoint/2010/main" val="3931462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D1ACB6E-FF7A-E84C-8497-9E482752C3A8}"/>
              </a:ext>
            </a:extLst>
          </p:cNvPr>
          <p:cNvSpPr txBox="1"/>
          <p:nvPr/>
        </p:nvSpPr>
        <p:spPr>
          <a:xfrm>
            <a:off x="424815" y="305062"/>
            <a:ext cx="4959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Präsentation der Charakterisierungen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0D1D8DB-F8B4-1941-9BA7-4A61092C6BE0}"/>
              </a:ext>
            </a:extLst>
          </p:cNvPr>
          <p:cNvSpPr txBox="1"/>
          <p:nvPr/>
        </p:nvSpPr>
        <p:spPr>
          <a:xfrm>
            <a:off x="2862470" y="68911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pic>
        <p:nvPicPr>
          <p:cNvPr id="3074" name="Picture 2" descr="business24 › Wie gelingt die perfekte Präsentation?">
            <a:extLst>
              <a:ext uri="{FF2B5EF4-FFF2-40B4-BE49-F238E27FC236}">
                <a16:creationId xmlns:a16="http://schemas.microsoft.com/office/drawing/2014/main" id="{EE905E92-4143-4640-B4B8-35CD16CFF2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15" y="1723229"/>
            <a:ext cx="4359965" cy="4028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3384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314</Words>
  <Application>Microsoft Macintosh PowerPoint</Application>
  <PresentationFormat>Breitbild</PresentationFormat>
  <Paragraphs>30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Viktoria Amrhein</dc:creator>
  <cp:lastModifiedBy>Viktoria Amrhein</cp:lastModifiedBy>
  <cp:revision>12</cp:revision>
  <dcterms:created xsi:type="dcterms:W3CDTF">2020-11-22T13:52:56Z</dcterms:created>
  <dcterms:modified xsi:type="dcterms:W3CDTF">2020-11-30T14:35:23Z</dcterms:modified>
</cp:coreProperties>
</file>