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85" r:id="rId2"/>
    <p:sldId id="286" r:id="rId3"/>
    <p:sldId id="287" r:id="rId4"/>
    <p:sldId id="28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38"/>
    <p:restoredTop sz="95897"/>
  </p:normalViewPr>
  <p:slideViewPr>
    <p:cSldViewPr snapToGrid="0" snapToObjects="1">
      <p:cViewPr varScale="1">
        <p:scale>
          <a:sx n="113" d="100"/>
          <a:sy n="113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9297A-DD41-F24F-ADEC-6232A0F60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2558ED-740A-984A-87DE-E3EFE0C11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46EA51-4AFE-FE45-B7C1-B87BEAE3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38E55-73B5-994F-95F3-1AC9747C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A0753D-A216-F846-9676-3A11991A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97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AD427-A4BC-2043-B729-8B2C57A07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9854BD-9EA3-4D42-80C3-B7E663DB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8FC5EB-A93C-ED42-9854-AF60490B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58E1C-F340-FE43-A77D-E1A15D11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102F8-45C9-994A-90BF-F8927404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978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997CBA-BEAF-964F-91FB-9484B8B10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D5BA1A-264C-BE4D-A77F-8F2ED605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893E4B-3162-2F46-AC70-03BFD85F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4B43F-91D8-E746-B33F-E98C8CF2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C6BD3-6EB5-C645-A59A-4A05565CF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147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DCC42-D9A1-2D4C-B87C-CC130323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3D9B2-A11D-ED4B-A402-43AD2C38E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EBB69-B11A-684D-AFA9-C4AFF6B4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9421AA-9C61-E44B-87EC-488CB6B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25A9A-6DB8-2D42-8C17-7A6C4AA52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99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783B-9968-7A49-89FD-295453B5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845BE47-5F78-FE4B-A50E-C35BD8397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0FD851-8C20-6C48-9B59-D6EEF647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345E73-A59E-9B49-A82A-E9769E3B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7DE51A-7B7D-4B42-9750-DC56E24D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94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293FD-48E6-9444-94BC-5E01502E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B4EFF-E051-6447-AFFC-FECAA26C6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097EEA-FEEE-6045-8D38-485D6B10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234845-C23C-8A49-A210-4EDA081A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0A3DE5-F690-E942-835B-70CD120C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A4389A-3B52-AE4B-B471-09FBAB82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951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B0390-0E87-3F46-A34A-A82EE5B4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3FA89-F8BB-0742-868F-60F96C023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12F9C9-C532-8B4A-A843-5F66ED276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683F13-94BE-3844-9D19-B706D9BF6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2010FE-738B-034C-ACC7-60FC78FB5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0EE138-0F4B-AF40-A209-3471881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E71D11-3D1E-A04C-8208-B3E77E41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D95D2C-977B-DD4A-919E-01BE1B3C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934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B0231-AD8D-D749-8DFE-7339CBAB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DA4745-2861-C241-AB8F-574E91CB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1C8019-E9CC-AB4B-95EA-27F0D3AE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923B09-296B-E84E-B69D-0E287F05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049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DA9663-E5D6-8247-A1AD-EEB86982B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FA7B040-A035-B547-B206-7E561774D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32F928-D1D2-3D47-839D-FA252814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0030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6D32C-8EE7-C549-97C1-1A2F4426D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B71C5-45CE-354C-9212-FF58DDA66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33EAB1-1C3B-F44D-AA06-5AD96EF80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2AAA7F-6E9B-1246-930F-68769DB48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B6F60E-5F54-894D-B0E1-665252A7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3EA629-C6DD-194F-B73D-C683D0C84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069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99A5D2-CBD6-4E41-A426-4CBAE9A74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6B8627-DEB0-5F4B-9B69-32BBA0E100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876940-7DF3-3146-88FB-294B77F51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979C0F-6F67-5E46-BCD3-62B427A1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C6E3-7FDC-C047-A4D6-72E48E8D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7E573E1-0877-C640-8DF1-6D297EED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146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0078D5-C146-0643-B9D7-7050B3D3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ADE320-046D-E34E-B98E-7D2BA75B8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E36AAE-74AB-9D4E-88EE-0940F934C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12/8/20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C46194-FB6B-714D-B0FE-ACD1052D2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4E324-1083-CD42-B6CE-9F61FD37B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Eine Charakterisierung schreiben</a:t>
            </a:r>
          </a:p>
        </p:txBody>
      </p:sp>
      <p:pic>
        <p:nvPicPr>
          <p:cNvPr id="1028" name="Picture 4" descr="Charakterisierung">
            <a:extLst>
              <a:ext uri="{FF2B5EF4-FFF2-40B4-BE49-F238E27FC236}">
                <a16:creationId xmlns:a16="http://schemas.microsoft.com/office/drawing/2014/main" id="{7D8D37EC-2E96-E844-B1F9-E50CB821E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45" y="1470991"/>
            <a:ext cx="3881472" cy="463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DA2BCE1-1EEA-BC4B-AB89-DC442B13B298}"/>
              </a:ext>
            </a:extLst>
          </p:cNvPr>
          <p:cNvSpPr txBox="1"/>
          <p:nvPr/>
        </p:nvSpPr>
        <p:spPr>
          <a:xfrm>
            <a:off x="218028" y="6355658"/>
            <a:ext cx="478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https://</a:t>
            </a:r>
            <a:r>
              <a:rPr lang="de-DE" dirty="0" err="1"/>
              <a:t>www.youtube.com</a:t>
            </a:r>
            <a:r>
              <a:rPr lang="de-DE" dirty="0"/>
              <a:t>/</a:t>
            </a:r>
            <a:r>
              <a:rPr lang="de-DE" dirty="0" err="1"/>
              <a:t>watch?v</a:t>
            </a:r>
            <a:r>
              <a:rPr lang="de-DE" dirty="0"/>
              <a:t>=IwnD7jrFa1I</a:t>
            </a:r>
          </a:p>
        </p:txBody>
      </p:sp>
    </p:spTree>
    <p:extLst>
      <p:ext uri="{BB962C8B-B14F-4D97-AF65-F5344CB8AC3E}">
        <p14:creationId xmlns:p14="http://schemas.microsoft.com/office/powerpoint/2010/main" val="165726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371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Eine Charakterisierung schreiben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3AF1567-93E5-334A-9FBB-8735D39205A7}"/>
              </a:ext>
            </a:extLst>
          </p:cNvPr>
          <p:cNvSpPr txBox="1"/>
          <p:nvPr/>
        </p:nvSpPr>
        <p:spPr>
          <a:xfrm>
            <a:off x="373306" y="949817"/>
            <a:ext cx="5990935" cy="544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de-DE" sz="1950" dirty="0"/>
              <a:t>Verfasst eine Charakterisierung zum Meister </a:t>
            </a:r>
            <a:r>
              <a:rPr lang="de-DE" sz="1950" b="1" dirty="0"/>
              <a:t>oder</a:t>
            </a:r>
            <a:r>
              <a:rPr lang="de-DE" sz="1950" dirty="0"/>
              <a:t> zu </a:t>
            </a:r>
            <a:r>
              <a:rPr lang="de-DE" sz="1950" dirty="0" err="1"/>
              <a:t>Krabat</a:t>
            </a:r>
            <a:r>
              <a:rPr lang="de-DE" sz="1950" dirty="0"/>
              <a:t>. Nehmt dazu eure Checkliste /Methodenblatt zur Hand. Denkt an Zeilenangaben!</a:t>
            </a:r>
          </a:p>
          <a:p>
            <a:pPr>
              <a:lnSpc>
                <a:spcPct val="150000"/>
              </a:lnSpc>
            </a:pPr>
            <a:r>
              <a:rPr lang="de-DE" sz="1950" dirty="0"/>
              <a:t>      </a:t>
            </a:r>
          </a:p>
          <a:p>
            <a:pPr>
              <a:lnSpc>
                <a:spcPct val="150000"/>
              </a:lnSpc>
            </a:pPr>
            <a:r>
              <a:rPr lang="de-DE" sz="1950" dirty="0"/>
              <a:t>(2) Überprüft eure eigene Charakterisierung mittels der ausgeteilten Checkliste. Fehlt etwas? Müsst ihr noch ein paar Stellen etwas überarbeiten?</a:t>
            </a:r>
          </a:p>
          <a:p>
            <a:pPr>
              <a:lnSpc>
                <a:spcPct val="150000"/>
              </a:lnSpc>
            </a:pPr>
            <a:endParaRPr lang="de-DE" sz="1950" dirty="0"/>
          </a:p>
          <a:p>
            <a:pPr>
              <a:lnSpc>
                <a:spcPct val="150000"/>
              </a:lnSpc>
            </a:pPr>
            <a:r>
              <a:rPr lang="de-DE" sz="1950" dirty="0"/>
              <a:t>	(3) Wenn ihr schon fertig seid, verfasst zu der 	jeweils anderen Figur (Meister oder </a:t>
            </a:r>
            <a:r>
              <a:rPr lang="de-DE" sz="1950" dirty="0" err="1"/>
              <a:t>Krabat</a:t>
            </a:r>
            <a:r>
              <a:rPr lang="de-DE" sz="1950" dirty="0"/>
              <a:t>) eine 	Charakterisierung mit Hilfe der Checkliste.</a:t>
            </a:r>
          </a:p>
          <a:p>
            <a:pPr>
              <a:lnSpc>
                <a:spcPct val="150000"/>
              </a:lnSpc>
            </a:pPr>
            <a:endParaRPr lang="de-DE" sz="1950" dirty="0"/>
          </a:p>
        </p:txBody>
      </p:sp>
      <p:pic>
        <p:nvPicPr>
          <p:cNvPr id="6" name="Grafik 5" descr="Ausführen mit einfarbiger Füllung">
            <a:extLst>
              <a:ext uri="{FF2B5EF4-FFF2-40B4-BE49-F238E27FC236}">
                <a16:creationId xmlns:a16="http://schemas.microsoft.com/office/drawing/2014/main" id="{1A27A59F-C554-D240-B38D-27AA39714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6441" y="4405377"/>
            <a:ext cx="747971" cy="59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6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24815" y="305062"/>
            <a:ext cx="4959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Präsentation der Charakterisierungen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3074" name="Picture 2" descr="business24 › Wie gelingt die perfekte Präsentation?">
            <a:extLst>
              <a:ext uri="{FF2B5EF4-FFF2-40B4-BE49-F238E27FC236}">
                <a16:creationId xmlns:a16="http://schemas.microsoft.com/office/drawing/2014/main" id="{EE905E92-4143-4640-B4B8-35CD16CFF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" y="1723229"/>
            <a:ext cx="4359965" cy="402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38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rabat: Roman: Amazon.de: Preußler, Prof. Otfried, Holzing, Herbert: Bücher">
            <a:extLst>
              <a:ext uri="{FF2B5EF4-FFF2-40B4-BE49-F238E27FC236}">
                <a16:creationId xmlns:a16="http://schemas.microsoft.com/office/drawing/2014/main" id="{3F12564A-D69B-2C47-91A8-7CF12EA3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5" r="9091" b="2407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D1ACB6E-FF7A-E84C-8497-9E482752C3A8}"/>
              </a:ext>
            </a:extLst>
          </p:cNvPr>
          <p:cNvSpPr txBox="1"/>
          <p:nvPr/>
        </p:nvSpPr>
        <p:spPr>
          <a:xfrm>
            <a:off x="411102" y="1607526"/>
            <a:ext cx="329006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b="1" dirty="0"/>
              <a:t>Wochenplan zum 10.12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0D1D8DB-F8B4-1941-9BA7-4A61092C6BE0}"/>
              </a:ext>
            </a:extLst>
          </p:cNvPr>
          <p:cNvSpPr txBox="1"/>
          <p:nvPr/>
        </p:nvSpPr>
        <p:spPr>
          <a:xfrm>
            <a:off x="2862470" y="6891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8F826E1-E3C6-D345-8B28-616241707742}"/>
              </a:ext>
            </a:extLst>
          </p:cNvPr>
          <p:cNvSpPr txBox="1"/>
          <p:nvPr/>
        </p:nvSpPr>
        <p:spPr>
          <a:xfrm>
            <a:off x="424815" y="3264878"/>
            <a:ext cx="518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00" dirty="0"/>
              <a:t>Verfasst zu der jeweils anderen Figur (Meister oder </a:t>
            </a:r>
            <a:r>
              <a:rPr lang="de-DE" sz="2500" dirty="0" err="1"/>
              <a:t>Krabat</a:t>
            </a:r>
            <a:r>
              <a:rPr lang="de-DE" sz="2500" dirty="0"/>
              <a:t>) eine Charakterisierung mit Hilfe der Checkliste.</a:t>
            </a:r>
          </a:p>
        </p:txBody>
      </p:sp>
    </p:spTree>
    <p:extLst>
      <p:ext uri="{BB962C8B-B14F-4D97-AF65-F5344CB8AC3E}">
        <p14:creationId xmlns:p14="http://schemas.microsoft.com/office/powerpoint/2010/main" val="360739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Macintosh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Amrhein</dc:creator>
  <cp:lastModifiedBy>Viktoria Amrhein</cp:lastModifiedBy>
  <cp:revision>15</cp:revision>
  <dcterms:created xsi:type="dcterms:W3CDTF">2020-11-22T13:52:56Z</dcterms:created>
  <dcterms:modified xsi:type="dcterms:W3CDTF">2020-12-08T13:10:31Z</dcterms:modified>
</cp:coreProperties>
</file>