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entation.xml" ContentType="application/vnd.openxmlformats-officedocument.presentationml.presentation.main+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71" r:id="rId2"/>
    <p:sldId id="263" r:id="rId3"/>
    <p:sldId id="265" r:id="rId4"/>
    <p:sldId id="264" r:id="rId5"/>
    <p:sldId id="266" r:id="rId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39"/>
    <p:restoredTop sz="94547"/>
  </p:normalViewPr>
  <p:slideViewPr>
    <p:cSldViewPr snapToGrid="0" snapToObjects="1">
      <p:cViewPr varScale="1">
        <p:scale>
          <a:sx n="106" d="100"/>
          <a:sy n="106" d="100"/>
        </p:scale>
        <p:origin x="84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FC3329-118D-BF40-A2AF-856B979543DE}" type="datetimeFigureOut">
              <a:rPr lang="de-DE" smtClean="0"/>
              <a:t>15.12.20</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D11304-9BF7-A944-BCDC-D9593B18ABE1}" type="slidenum">
              <a:rPr lang="de-DE" smtClean="0"/>
              <a:t>‹Nr.›</a:t>
            </a:fld>
            <a:endParaRPr lang="de-DE"/>
          </a:p>
        </p:txBody>
      </p:sp>
    </p:spTree>
    <p:extLst>
      <p:ext uri="{BB962C8B-B14F-4D97-AF65-F5344CB8AC3E}">
        <p14:creationId xmlns:p14="http://schemas.microsoft.com/office/powerpoint/2010/main" val="1228555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CE4110-0295-2741-854A-B24E42F167CE}"/>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B0FB535-D132-9240-89B1-087FD47065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F67F565E-2D9D-CB4C-8A44-02C2E5120D3B}"/>
              </a:ext>
            </a:extLst>
          </p:cNvPr>
          <p:cNvSpPr>
            <a:spLocks noGrp="1"/>
          </p:cNvSpPr>
          <p:nvPr>
            <p:ph type="dt" sz="half" idx="10"/>
          </p:nvPr>
        </p:nvSpPr>
        <p:spPr/>
        <p:txBody>
          <a:bodyPr/>
          <a:lstStyle/>
          <a:p>
            <a:fld id="{9332B21F-E1A5-8944-AF4E-EB7F4DDF0115}" type="datetimeFigureOut">
              <a:rPr lang="de-DE" smtClean="0"/>
              <a:t>15.12.20</a:t>
            </a:fld>
            <a:endParaRPr lang="de-DE"/>
          </a:p>
        </p:txBody>
      </p:sp>
      <p:sp>
        <p:nvSpPr>
          <p:cNvPr id="5" name="Fußzeilenplatzhalter 4">
            <a:extLst>
              <a:ext uri="{FF2B5EF4-FFF2-40B4-BE49-F238E27FC236}">
                <a16:creationId xmlns:a16="http://schemas.microsoft.com/office/drawing/2014/main" id="{6E7EB105-E7F7-A647-B979-9729BA1340E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480FF7BA-5A7C-2A40-B4C4-22F2E4CE6B47}"/>
              </a:ext>
            </a:extLst>
          </p:cNvPr>
          <p:cNvSpPr>
            <a:spLocks noGrp="1"/>
          </p:cNvSpPr>
          <p:nvPr>
            <p:ph type="sldNum" sz="quarter" idx="12"/>
          </p:nvPr>
        </p:nvSpPr>
        <p:spPr/>
        <p:txBody>
          <a:bodyPr/>
          <a:lstStyle/>
          <a:p>
            <a:fld id="{2BF2378E-7CB7-4C4A-8D00-612F65D97F74}" type="slidenum">
              <a:rPr lang="de-DE" smtClean="0"/>
              <a:t>‹Nr.›</a:t>
            </a:fld>
            <a:endParaRPr lang="de-DE"/>
          </a:p>
        </p:txBody>
      </p:sp>
    </p:spTree>
    <p:extLst>
      <p:ext uri="{BB962C8B-B14F-4D97-AF65-F5344CB8AC3E}">
        <p14:creationId xmlns:p14="http://schemas.microsoft.com/office/powerpoint/2010/main" val="3148422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46AA7E-ED6A-4B42-A56B-78C8F9BFFE9C}"/>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4CB84DA4-5570-C14D-A1FA-EE37143CCA5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0CAC170-BDFA-2D4B-8004-4BC64C298153}"/>
              </a:ext>
            </a:extLst>
          </p:cNvPr>
          <p:cNvSpPr>
            <a:spLocks noGrp="1"/>
          </p:cNvSpPr>
          <p:nvPr>
            <p:ph type="dt" sz="half" idx="10"/>
          </p:nvPr>
        </p:nvSpPr>
        <p:spPr/>
        <p:txBody>
          <a:bodyPr/>
          <a:lstStyle/>
          <a:p>
            <a:fld id="{9332B21F-E1A5-8944-AF4E-EB7F4DDF0115}" type="datetimeFigureOut">
              <a:rPr lang="de-DE" smtClean="0"/>
              <a:t>15.12.20</a:t>
            </a:fld>
            <a:endParaRPr lang="de-DE"/>
          </a:p>
        </p:txBody>
      </p:sp>
      <p:sp>
        <p:nvSpPr>
          <p:cNvPr id="5" name="Fußzeilenplatzhalter 4">
            <a:extLst>
              <a:ext uri="{FF2B5EF4-FFF2-40B4-BE49-F238E27FC236}">
                <a16:creationId xmlns:a16="http://schemas.microsoft.com/office/drawing/2014/main" id="{B057261B-3C9C-B74C-A2DD-AED7D2E4D91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69D5EA9-F753-9F43-A8CF-1F3B663DE8F8}"/>
              </a:ext>
            </a:extLst>
          </p:cNvPr>
          <p:cNvSpPr>
            <a:spLocks noGrp="1"/>
          </p:cNvSpPr>
          <p:nvPr>
            <p:ph type="sldNum" sz="quarter" idx="12"/>
          </p:nvPr>
        </p:nvSpPr>
        <p:spPr/>
        <p:txBody>
          <a:bodyPr/>
          <a:lstStyle/>
          <a:p>
            <a:fld id="{2BF2378E-7CB7-4C4A-8D00-612F65D97F74}" type="slidenum">
              <a:rPr lang="de-DE" smtClean="0"/>
              <a:t>‹Nr.›</a:t>
            </a:fld>
            <a:endParaRPr lang="de-DE"/>
          </a:p>
        </p:txBody>
      </p:sp>
    </p:spTree>
    <p:extLst>
      <p:ext uri="{BB962C8B-B14F-4D97-AF65-F5344CB8AC3E}">
        <p14:creationId xmlns:p14="http://schemas.microsoft.com/office/powerpoint/2010/main" val="2851452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10833F0E-D75A-B94F-8CD6-62BFB2DBD7B1}"/>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CB59FF6D-A833-FA44-9A76-6571CDDC46E9}"/>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26DAF6E-1170-A345-8FA7-A0C590EBC296}"/>
              </a:ext>
            </a:extLst>
          </p:cNvPr>
          <p:cNvSpPr>
            <a:spLocks noGrp="1"/>
          </p:cNvSpPr>
          <p:nvPr>
            <p:ph type="dt" sz="half" idx="10"/>
          </p:nvPr>
        </p:nvSpPr>
        <p:spPr/>
        <p:txBody>
          <a:bodyPr/>
          <a:lstStyle/>
          <a:p>
            <a:fld id="{9332B21F-E1A5-8944-AF4E-EB7F4DDF0115}" type="datetimeFigureOut">
              <a:rPr lang="de-DE" smtClean="0"/>
              <a:t>15.12.20</a:t>
            </a:fld>
            <a:endParaRPr lang="de-DE"/>
          </a:p>
        </p:txBody>
      </p:sp>
      <p:sp>
        <p:nvSpPr>
          <p:cNvPr id="5" name="Fußzeilenplatzhalter 4">
            <a:extLst>
              <a:ext uri="{FF2B5EF4-FFF2-40B4-BE49-F238E27FC236}">
                <a16:creationId xmlns:a16="http://schemas.microsoft.com/office/drawing/2014/main" id="{F8252A1F-5333-114F-8DA3-3DA2CE95896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F0D7962-B874-194C-819A-734B40B5D60C}"/>
              </a:ext>
            </a:extLst>
          </p:cNvPr>
          <p:cNvSpPr>
            <a:spLocks noGrp="1"/>
          </p:cNvSpPr>
          <p:nvPr>
            <p:ph type="sldNum" sz="quarter" idx="12"/>
          </p:nvPr>
        </p:nvSpPr>
        <p:spPr/>
        <p:txBody>
          <a:bodyPr/>
          <a:lstStyle/>
          <a:p>
            <a:fld id="{2BF2378E-7CB7-4C4A-8D00-612F65D97F74}" type="slidenum">
              <a:rPr lang="de-DE" smtClean="0"/>
              <a:t>‹Nr.›</a:t>
            </a:fld>
            <a:endParaRPr lang="de-DE"/>
          </a:p>
        </p:txBody>
      </p:sp>
    </p:spTree>
    <p:extLst>
      <p:ext uri="{BB962C8B-B14F-4D97-AF65-F5344CB8AC3E}">
        <p14:creationId xmlns:p14="http://schemas.microsoft.com/office/powerpoint/2010/main" val="1274449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3C747B-9CC8-6B43-922E-CEC49C205F3F}"/>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477A8BF-1E3F-B341-8CEA-A2FEAD72133B}"/>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5A0AAF9-1086-A347-BA72-3E4BBC59581C}"/>
              </a:ext>
            </a:extLst>
          </p:cNvPr>
          <p:cNvSpPr>
            <a:spLocks noGrp="1"/>
          </p:cNvSpPr>
          <p:nvPr>
            <p:ph type="dt" sz="half" idx="10"/>
          </p:nvPr>
        </p:nvSpPr>
        <p:spPr/>
        <p:txBody>
          <a:bodyPr/>
          <a:lstStyle/>
          <a:p>
            <a:fld id="{9332B21F-E1A5-8944-AF4E-EB7F4DDF0115}" type="datetimeFigureOut">
              <a:rPr lang="de-DE" smtClean="0"/>
              <a:t>15.12.20</a:t>
            </a:fld>
            <a:endParaRPr lang="de-DE"/>
          </a:p>
        </p:txBody>
      </p:sp>
      <p:sp>
        <p:nvSpPr>
          <p:cNvPr id="5" name="Fußzeilenplatzhalter 4">
            <a:extLst>
              <a:ext uri="{FF2B5EF4-FFF2-40B4-BE49-F238E27FC236}">
                <a16:creationId xmlns:a16="http://schemas.microsoft.com/office/drawing/2014/main" id="{0ABEE448-ACAB-F649-939C-E62AF90BF8F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A11177D-92C9-954C-B84B-8712B84C3F51}"/>
              </a:ext>
            </a:extLst>
          </p:cNvPr>
          <p:cNvSpPr>
            <a:spLocks noGrp="1"/>
          </p:cNvSpPr>
          <p:nvPr>
            <p:ph type="sldNum" sz="quarter" idx="12"/>
          </p:nvPr>
        </p:nvSpPr>
        <p:spPr/>
        <p:txBody>
          <a:bodyPr/>
          <a:lstStyle/>
          <a:p>
            <a:fld id="{2BF2378E-7CB7-4C4A-8D00-612F65D97F74}" type="slidenum">
              <a:rPr lang="de-DE" smtClean="0"/>
              <a:t>‹Nr.›</a:t>
            </a:fld>
            <a:endParaRPr lang="de-DE"/>
          </a:p>
        </p:txBody>
      </p:sp>
    </p:spTree>
    <p:extLst>
      <p:ext uri="{BB962C8B-B14F-4D97-AF65-F5344CB8AC3E}">
        <p14:creationId xmlns:p14="http://schemas.microsoft.com/office/powerpoint/2010/main" val="1416222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0AE2A9-35EE-F349-8A27-FC4CB3C185DB}"/>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1095F04B-F0EC-264B-A134-5E9744314B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F5AD755D-85B7-8942-B468-E02379ACD680}"/>
              </a:ext>
            </a:extLst>
          </p:cNvPr>
          <p:cNvSpPr>
            <a:spLocks noGrp="1"/>
          </p:cNvSpPr>
          <p:nvPr>
            <p:ph type="dt" sz="half" idx="10"/>
          </p:nvPr>
        </p:nvSpPr>
        <p:spPr/>
        <p:txBody>
          <a:bodyPr/>
          <a:lstStyle/>
          <a:p>
            <a:fld id="{9332B21F-E1A5-8944-AF4E-EB7F4DDF0115}" type="datetimeFigureOut">
              <a:rPr lang="de-DE" smtClean="0"/>
              <a:t>15.12.20</a:t>
            </a:fld>
            <a:endParaRPr lang="de-DE"/>
          </a:p>
        </p:txBody>
      </p:sp>
      <p:sp>
        <p:nvSpPr>
          <p:cNvPr id="5" name="Fußzeilenplatzhalter 4">
            <a:extLst>
              <a:ext uri="{FF2B5EF4-FFF2-40B4-BE49-F238E27FC236}">
                <a16:creationId xmlns:a16="http://schemas.microsoft.com/office/drawing/2014/main" id="{4F9BD178-B886-3E4E-AE1F-AE2201DC47B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A277C527-F8E4-D641-8878-7BF566E7BD4A}"/>
              </a:ext>
            </a:extLst>
          </p:cNvPr>
          <p:cNvSpPr>
            <a:spLocks noGrp="1"/>
          </p:cNvSpPr>
          <p:nvPr>
            <p:ph type="sldNum" sz="quarter" idx="12"/>
          </p:nvPr>
        </p:nvSpPr>
        <p:spPr/>
        <p:txBody>
          <a:bodyPr/>
          <a:lstStyle/>
          <a:p>
            <a:fld id="{2BF2378E-7CB7-4C4A-8D00-612F65D97F74}" type="slidenum">
              <a:rPr lang="de-DE" smtClean="0"/>
              <a:t>‹Nr.›</a:t>
            </a:fld>
            <a:endParaRPr lang="de-DE"/>
          </a:p>
        </p:txBody>
      </p:sp>
    </p:spTree>
    <p:extLst>
      <p:ext uri="{BB962C8B-B14F-4D97-AF65-F5344CB8AC3E}">
        <p14:creationId xmlns:p14="http://schemas.microsoft.com/office/powerpoint/2010/main" val="1052398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043DCE-95D8-0046-989A-7377B88394F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C8E8E91-2857-7B41-B3C7-992B15E6E39E}"/>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EC27A741-8F0B-9840-A985-2295B818D303}"/>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2C85DCA6-31B2-014E-A06C-5ABE03D98B73}"/>
              </a:ext>
            </a:extLst>
          </p:cNvPr>
          <p:cNvSpPr>
            <a:spLocks noGrp="1"/>
          </p:cNvSpPr>
          <p:nvPr>
            <p:ph type="dt" sz="half" idx="10"/>
          </p:nvPr>
        </p:nvSpPr>
        <p:spPr/>
        <p:txBody>
          <a:bodyPr/>
          <a:lstStyle/>
          <a:p>
            <a:fld id="{9332B21F-E1A5-8944-AF4E-EB7F4DDF0115}" type="datetimeFigureOut">
              <a:rPr lang="de-DE" smtClean="0"/>
              <a:t>15.12.20</a:t>
            </a:fld>
            <a:endParaRPr lang="de-DE"/>
          </a:p>
        </p:txBody>
      </p:sp>
      <p:sp>
        <p:nvSpPr>
          <p:cNvPr id="6" name="Fußzeilenplatzhalter 5">
            <a:extLst>
              <a:ext uri="{FF2B5EF4-FFF2-40B4-BE49-F238E27FC236}">
                <a16:creationId xmlns:a16="http://schemas.microsoft.com/office/drawing/2014/main" id="{FA766FFA-62EC-C340-B14A-5B3BAF41A624}"/>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22647A2-676F-BF46-80FE-B8DE566EF194}"/>
              </a:ext>
            </a:extLst>
          </p:cNvPr>
          <p:cNvSpPr>
            <a:spLocks noGrp="1"/>
          </p:cNvSpPr>
          <p:nvPr>
            <p:ph type="sldNum" sz="quarter" idx="12"/>
          </p:nvPr>
        </p:nvSpPr>
        <p:spPr/>
        <p:txBody>
          <a:bodyPr/>
          <a:lstStyle/>
          <a:p>
            <a:fld id="{2BF2378E-7CB7-4C4A-8D00-612F65D97F74}" type="slidenum">
              <a:rPr lang="de-DE" smtClean="0"/>
              <a:t>‹Nr.›</a:t>
            </a:fld>
            <a:endParaRPr lang="de-DE"/>
          </a:p>
        </p:txBody>
      </p:sp>
    </p:spTree>
    <p:extLst>
      <p:ext uri="{BB962C8B-B14F-4D97-AF65-F5344CB8AC3E}">
        <p14:creationId xmlns:p14="http://schemas.microsoft.com/office/powerpoint/2010/main" val="3699405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F04F4C-1153-3C44-9CAC-922FC5B87CDA}"/>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1D53707D-A008-A843-B6E0-CAE3B40DC5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36BC84DF-8FFD-8846-AFAA-2B91AB820CF0}"/>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6346F0E9-FF13-6247-BD57-19FF8BF067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B7733422-4317-A34E-ABC8-F2CA806316E3}"/>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26E2CE55-0328-6943-9AFC-319C13AD9010}"/>
              </a:ext>
            </a:extLst>
          </p:cNvPr>
          <p:cNvSpPr>
            <a:spLocks noGrp="1"/>
          </p:cNvSpPr>
          <p:nvPr>
            <p:ph type="dt" sz="half" idx="10"/>
          </p:nvPr>
        </p:nvSpPr>
        <p:spPr/>
        <p:txBody>
          <a:bodyPr/>
          <a:lstStyle/>
          <a:p>
            <a:fld id="{9332B21F-E1A5-8944-AF4E-EB7F4DDF0115}" type="datetimeFigureOut">
              <a:rPr lang="de-DE" smtClean="0"/>
              <a:t>15.12.20</a:t>
            </a:fld>
            <a:endParaRPr lang="de-DE"/>
          </a:p>
        </p:txBody>
      </p:sp>
      <p:sp>
        <p:nvSpPr>
          <p:cNvPr id="8" name="Fußzeilenplatzhalter 7">
            <a:extLst>
              <a:ext uri="{FF2B5EF4-FFF2-40B4-BE49-F238E27FC236}">
                <a16:creationId xmlns:a16="http://schemas.microsoft.com/office/drawing/2014/main" id="{C631C279-EFFB-A841-91A6-F934BED0B4D0}"/>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4919F210-3EDD-544A-8DC4-FDB12CD112DE}"/>
              </a:ext>
            </a:extLst>
          </p:cNvPr>
          <p:cNvSpPr>
            <a:spLocks noGrp="1"/>
          </p:cNvSpPr>
          <p:nvPr>
            <p:ph type="sldNum" sz="quarter" idx="12"/>
          </p:nvPr>
        </p:nvSpPr>
        <p:spPr/>
        <p:txBody>
          <a:bodyPr/>
          <a:lstStyle/>
          <a:p>
            <a:fld id="{2BF2378E-7CB7-4C4A-8D00-612F65D97F74}" type="slidenum">
              <a:rPr lang="de-DE" smtClean="0"/>
              <a:t>‹Nr.›</a:t>
            </a:fld>
            <a:endParaRPr lang="de-DE"/>
          </a:p>
        </p:txBody>
      </p:sp>
    </p:spTree>
    <p:extLst>
      <p:ext uri="{BB962C8B-B14F-4D97-AF65-F5344CB8AC3E}">
        <p14:creationId xmlns:p14="http://schemas.microsoft.com/office/powerpoint/2010/main" val="3541857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297AC5-1533-F846-BE4E-5A13C32A940D}"/>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9148C503-788C-1E43-B40E-D4DE9E027A32}"/>
              </a:ext>
            </a:extLst>
          </p:cNvPr>
          <p:cNvSpPr>
            <a:spLocks noGrp="1"/>
          </p:cNvSpPr>
          <p:nvPr>
            <p:ph type="dt" sz="half" idx="10"/>
          </p:nvPr>
        </p:nvSpPr>
        <p:spPr/>
        <p:txBody>
          <a:bodyPr/>
          <a:lstStyle/>
          <a:p>
            <a:fld id="{9332B21F-E1A5-8944-AF4E-EB7F4DDF0115}" type="datetimeFigureOut">
              <a:rPr lang="de-DE" smtClean="0"/>
              <a:t>15.12.20</a:t>
            </a:fld>
            <a:endParaRPr lang="de-DE"/>
          </a:p>
        </p:txBody>
      </p:sp>
      <p:sp>
        <p:nvSpPr>
          <p:cNvPr id="4" name="Fußzeilenplatzhalter 3">
            <a:extLst>
              <a:ext uri="{FF2B5EF4-FFF2-40B4-BE49-F238E27FC236}">
                <a16:creationId xmlns:a16="http://schemas.microsoft.com/office/drawing/2014/main" id="{02E69C0D-3641-E44A-B078-49D46163F89A}"/>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73615709-B971-3042-931A-5482E3C17772}"/>
              </a:ext>
            </a:extLst>
          </p:cNvPr>
          <p:cNvSpPr>
            <a:spLocks noGrp="1"/>
          </p:cNvSpPr>
          <p:nvPr>
            <p:ph type="sldNum" sz="quarter" idx="12"/>
          </p:nvPr>
        </p:nvSpPr>
        <p:spPr/>
        <p:txBody>
          <a:bodyPr/>
          <a:lstStyle/>
          <a:p>
            <a:fld id="{2BF2378E-7CB7-4C4A-8D00-612F65D97F74}" type="slidenum">
              <a:rPr lang="de-DE" smtClean="0"/>
              <a:t>‹Nr.›</a:t>
            </a:fld>
            <a:endParaRPr lang="de-DE"/>
          </a:p>
        </p:txBody>
      </p:sp>
    </p:spTree>
    <p:extLst>
      <p:ext uri="{BB962C8B-B14F-4D97-AF65-F5344CB8AC3E}">
        <p14:creationId xmlns:p14="http://schemas.microsoft.com/office/powerpoint/2010/main" val="1036323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E02F561D-A2BF-8D49-8B88-CEAB3ECB5BEB}"/>
              </a:ext>
            </a:extLst>
          </p:cNvPr>
          <p:cNvSpPr>
            <a:spLocks noGrp="1"/>
          </p:cNvSpPr>
          <p:nvPr>
            <p:ph type="dt" sz="half" idx="10"/>
          </p:nvPr>
        </p:nvSpPr>
        <p:spPr/>
        <p:txBody>
          <a:bodyPr/>
          <a:lstStyle/>
          <a:p>
            <a:fld id="{9332B21F-E1A5-8944-AF4E-EB7F4DDF0115}" type="datetimeFigureOut">
              <a:rPr lang="de-DE" smtClean="0"/>
              <a:t>15.12.20</a:t>
            </a:fld>
            <a:endParaRPr lang="de-DE"/>
          </a:p>
        </p:txBody>
      </p:sp>
      <p:sp>
        <p:nvSpPr>
          <p:cNvPr id="3" name="Fußzeilenplatzhalter 2">
            <a:extLst>
              <a:ext uri="{FF2B5EF4-FFF2-40B4-BE49-F238E27FC236}">
                <a16:creationId xmlns:a16="http://schemas.microsoft.com/office/drawing/2014/main" id="{295094BB-1096-F94F-96C4-932E40A542A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F35101F5-49B3-114C-80D6-7A74DBF57D81}"/>
              </a:ext>
            </a:extLst>
          </p:cNvPr>
          <p:cNvSpPr>
            <a:spLocks noGrp="1"/>
          </p:cNvSpPr>
          <p:nvPr>
            <p:ph type="sldNum" sz="quarter" idx="12"/>
          </p:nvPr>
        </p:nvSpPr>
        <p:spPr/>
        <p:txBody>
          <a:bodyPr/>
          <a:lstStyle/>
          <a:p>
            <a:fld id="{2BF2378E-7CB7-4C4A-8D00-612F65D97F74}" type="slidenum">
              <a:rPr lang="de-DE" smtClean="0"/>
              <a:t>‹Nr.›</a:t>
            </a:fld>
            <a:endParaRPr lang="de-DE"/>
          </a:p>
        </p:txBody>
      </p:sp>
    </p:spTree>
    <p:extLst>
      <p:ext uri="{BB962C8B-B14F-4D97-AF65-F5344CB8AC3E}">
        <p14:creationId xmlns:p14="http://schemas.microsoft.com/office/powerpoint/2010/main" val="535219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F4817F-9118-0941-BC30-543102ED496D}"/>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AAF801D6-499D-2C40-AFDD-88D262E182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64BB346D-9F37-0E49-BE75-4EA68C492B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30D9C5A-FD21-7549-80CC-ECA41F345092}"/>
              </a:ext>
            </a:extLst>
          </p:cNvPr>
          <p:cNvSpPr>
            <a:spLocks noGrp="1"/>
          </p:cNvSpPr>
          <p:nvPr>
            <p:ph type="dt" sz="half" idx="10"/>
          </p:nvPr>
        </p:nvSpPr>
        <p:spPr/>
        <p:txBody>
          <a:bodyPr/>
          <a:lstStyle/>
          <a:p>
            <a:fld id="{9332B21F-E1A5-8944-AF4E-EB7F4DDF0115}" type="datetimeFigureOut">
              <a:rPr lang="de-DE" smtClean="0"/>
              <a:t>15.12.20</a:t>
            </a:fld>
            <a:endParaRPr lang="de-DE"/>
          </a:p>
        </p:txBody>
      </p:sp>
      <p:sp>
        <p:nvSpPr>
          <p:cNvPr id="6" name="Fußzeilenplatzhalter 5">
            <a:extLst>
              <a:ext uri="{FF2B5EF4-FFF2-40B4-BE49-F238E27FC236}">
                <a16:creationId xmlns:a16="http://schemas.microsoft.com/office/drawing/2014/main" id="{6990A314-ECC2-134F-A77C-F0251EA22C8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2FA3CEF1-2607-7149-92F1-174663569A65}"/>
              </a:ext>
            </a:extLst>
          </p:cNvPr>
          <p:cNvSpPr>
            <a:spLocks noGrp="1"/>
          </p:cNvSpPr>
          <p:nvPr>
            <p:ph type="sldNum" sz="quarter" idx="12"/>
          </p:nvPr>
        </p:nvSpPr>
        <p:spPr/>
        <p:txBody>
          <a:bodyPr/>
          <a:lstStyle/>
          <a:p>
            <a:fld id="{2BF2378E-7CB7-4C4A-8D00-612F65D97F74}" type="slidenum">
              <a:rPr lang="de-DE" smtClean="0"/>
              <a:t>‹Nr.›</a:t>
            </a:fld>
            <a:endParaRPr lang="de-DE"/>
          </a:p>
        </p:txBody>
      </p:sp>
    </p:spTree>
    <p:extLst>
      <p:ext uri="{BB962C8B-B14F-4D97-AF65-F5344CB8AC3E}">
        <p14:creationId xmlns:p14="http://schemas.microsoft.com/office/powerpoint/2010/main" val="627506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A9ADFF-37B5-C046-B4D8-B75B8CDB6744}"/>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252D328A-1D37-FA49-BC02-62A0014F42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70D65638-0FB5-1B4E-A517-B6B8CF979E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A3A6EB0C-8D44-0240-91B8-3E6393EF3D91}"/>
              </a:ext>
            </a:extLst>
          </p:cNvPr>
          <p:cNvSpPr>
            <a:spLocks noGrp="1"/>
          </p:cNvSpPr>
          <p:nvPr>
            <p:ph type="dt" sz="half" idx="10"/>
          </p:nvPr>
        </p:nvSpPr>
        <p:spPr/>
        <p:txBody>
          <a:bodyPr/>
          <a:lstStyle/>
          <a:p>
            <a:fld id="{9332B21F-E1A5-8944-AF4E-EB7F4DDF0115}" type="datetimeFigureOut">
              <a:rPr lang="de-DE" smtClean="0"/>
              <a:t>15.12.20</a:t>
            </a:fld>
            <a:endParaRPr lang="de-DE"/>
          </a:p>
        </p:txBody>
      </p:sp>
      <p:sp>
        <p:nvSpPr>
          <p:cNvPr id="6" name="Fußzeilenplatzhalter 5">
            <a:extLst>
              <a:ext uri="{FF2B5EF4-FFF2-40B4-BE49-F238E27FC236}">
                <a16:creationId xmlns:a16="http://schemas.microsoft.com/office/drawing/2014/main" id="{6C5EF5F9-2E73-8048-8103-E32144DAD19A}"/>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2C8F442C-C0D0-6C41-BE09-72F4D009AD2D}"/>
              </a:ext>
            </a:extLst>
          </p:cNvPr>
          <p:cNvSpPr>
            <a:spLocks noGrp="1"/>
          </p:cNvSpPr>
          <p:nvPr>
            <p:ph type="sldNum" sz="quarter" idx="12"/>
          </p:nvPr>
        </p:nvSpPr>
        <p:spPr/>
        <p:txBody>
          <a:bodyPr/>
          <a:lstStyle/>
          <a:p>
            <a:fld id="{2BF2378E-7CB7-4C4A-8D00-612F65D97F74}" type="slidenum">
              <a:rPr lang="de-DE" smtClean="0"/>
              <a:t>‹Nr.›</a:t>
            </a:fld>
            <a:endParaRPr lang="de-DE"/>
          </a:p>
        </p:txBody>
      </p:sp>
    </p:spTree>
    <p:extLst>
      <p:ext uri="{BB962C8B-B14F-4D97-AF65-F5344CB8AC3E}">
        <p14:creationId xmlns:p14="http://schemas.microsoft.com/office/powerpoint/2010/main" val="2684418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204B8495-76E8-A349-BF35-57DDF08053D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E1BB08FA-3DC4-1D4C-BD13-F993F089ED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2F50FC5-6A4B-6E4A-BC2D-CE7F03EBDD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32B21F-E1A5-8944-AF4E-EB7F4DDF0115}" type="datetimeFigureOut">
              <a:rPr lang="de-DE" smtClean="0"/>
              <a:t>15.12.20</a:t>
            </a:fld>
            <a:endParaRPr lang="de-DE"/>
          </a:p>
        </p:txBody>
      </p:sp>
      <p:sp>
        <p:nvSpPr>
          <p:cNvPr id="5" name="Fußzeilenplatzhalter 4">
            <a:extLst>
              <a:ext uri="{FF2B5EF4-FFF2-40B4-BE49-F238E27FC236}">
                <a16:creationId xmlns:a16="http://schemas.microsoft.com/office/drawing/2014/main" id="{0A3A172E-08DE-B143-8C4A-77ABDE919DA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629830AB-E4CB-1249-9CE8-C73569393F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F2378E-7CB7-4C4A-8D00-612F65D97F74}" type="slidenum">
              <a:rPr lang="de-DE" smtClean="0"/>
              <a:t>‹Nr.›</a:t>
            </a:fld>
            <a:endParaRPr lang="de-DE"/>
          </a:p>
        </p:txBody>
      </p:sp>
    </p:spTree>
    <p:extLst>
      <p:ext uri="{BB962C8B-B14F-4D97-AF65-F5344CB8AC3E}">
        <p14:creationId xmlns:p14="http://schemas.microsoft.com/office/powerpoint/2010/main" val="3574638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7" name="Rectangle 136">
            <a:extLst>
              <a:ext uri="{FF2B5EF4-FFF2-40B4-BE49-F238E27FC236}">
                <a16:creationId xmlns:a16="http://schemas.microsoft.com/office/drawing/2014/main" id="{3A826B85-D58A-48FB-ABB8-881A5F8CC2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ounded Rectangle 5">
            <a:extLst>
              <a:ext uri="{FF2B5EF4-FFF2-40B4-BE49-F238E27FC236}">
                <a16:creationId xmlns:a16="http://schemas.microsoft.com/office/drawing/2014/main" id="{20B579A7-44A3-4863-B4F6-E1E3D667A5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120" y="990600"/>
            <a:ext cx="10271760" cy="4305300"/>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Aktuelles - Kirche-Stimpfach">
            <a:extLst>
              <a:ext uri="{FF2B5EF4-FFF2-40B4-BE49-F238E27FC236}">
                <a16:creationId xmlns:a16="http://schemas.microsoft.com/office/drawing/2014/main" id="{A8AEE96A-3512-B74A-A908-E0F361D76834}"/>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r="2" b="9331"/>
          <a:stretch/>
        </p:blipFill>
        <p:spPr bwMode="auto">
          <a:xfrm>
            <a:off x="1281684" y="1309878"/>
            <a:ext cx="9628632" cy="3666744"/>
          </a:xfrm>
          <a:prstGeom prst="rect">
            <a:avLst/>
          </a:prstGeom>
          <a:noFill/>
          <a:effectLst/>
          <a:extLst>
            <a:ext uri="{909E8E84-426E-40DD-AFC4-6F175D3DCCD1}">
              <a14:hiddenFill xmlns:a14="http://schemas.microsoft.com/office/drawing/2010/main">
                <a:solidFill>
                  <a:srgbClr val="FFFFFF"/>
                </a:solidFill>
              </a14:hiddenFill>
            </a:ext>
          </a:extLst>
        </p:spPr>
      </p:pic>
      <p:pic>
        <p:nvPicPr>
          <p:cNvPr id="15" name="Grafik 14" descr="Uhr Silhouette">
            <a:extLst>
              <a:ext uri="{FF2B5EF4-FFF2-40B4-BE49-F238E27FC236}">
                <a16:creationId xmlns:a16="http://schemas.microsoft.com/office/drawing/2014/main" id="{B99AF437-E059-5E45-BEEA-3263821D418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424726" y="5548122"/>
            <a:ext cx="914400" cy="914400"/>
          </a:xfrm>
          <a:prstGeom prst="rect">
            <a:avLst/>
          </a:prstGeom>
        </p:spPr>
      </p:pic>
      <p:sp>
        <p:nvSpPr>
          <p:cNvPr id="9" name="Textfeld 8">
            <a:extLst>
              <a:ext uri="{FF2B5EF4-FFF2-40B4-BE49-F238E27FC236}">
                <a16:creationId xmlns:a16="http://schemas.microsoft.com/office/drawing/2014/main" id="{862D7B17-81E8-6445-876F-FD7FEFEAE3A7}"/>
              </a:ext>
            </a:extLst>
          </p:cNvPr>
          <p:cNvSpPr txBox="1"/>
          <p:nvPr/>
        </p:nvSpPr>
        <p:spPr>
          <a:xfrm>
            <a:off x="5339126" y="5789878"/>
            <a:ext cx="1513748" cy="430887"/>
          </a:xfrm>
          <a:prstGeom prst="rect">
            <a:avLst/>
          </a:prstGeom>
          <a:noFill/>
        </p:spPr>
        <p:txBody>
          <a:bodyPr wrap="none" rtlCol="0">
            <a:spAutoFit/>
          </a:bodyPr>
          <a:lstStyle/>
          <a:p>
            <a:r>
              <a:rPr lang="de-DE" sz="2200" dirty="0"/>
              <a:t>10 Minuten</a:t>
            </a:r>
          </a:p>
        </p:txBody>
      </p:sp>
    </p:spTree>
    <p:extLst>
      <p:ext uri="{BB962C8B-B14F-4D97-AF65-F5344CB8AC3E}">
        <p14:creationId xmlns:p14="http://schemas.microsoft.com/office/powerpoint/2010/main" val="1174382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35" name="Rectangle 134">
            <a:extLst>
              <a:ext uri="{FF2B5EF4-FFF2-40B4-BE49-F238E27FC236}">
                <a16:creationId xmlns:a16="http://schemas.microsoft.com/office/drawing/2014/main" id="{16C5FA50-8D52-4617-AF91-5C7B1C835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4665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feld 3">
            <a:extLst>
              <a:ext uri="{FF2B5EF4-FFF2-40B4-BE49-F238E27FC236}">
                <a16:creationId xmlns:a16="http://schemas.microsoft.com/office/drawing/2014/main" id="{6C28E689-207D-C74E-BB0A-60CEC853D3CB}"/>
              </a:ext>
            </a:extLst>
          </p:cNvPr>
          <p:cNvSpPr txBox="1"/>
          <p:nvPr/>
        </p:nvSpPr>
        <p:spPr>
          <a:xfrm>
            <a:off x="8733206" y="540090"/>
            <a:ext cx="3347957" cy="4794567"/>
          </a:xfrm>
          <a:prstGeom prst="rect">
            <a:avLst/>
          </a:prstGeom>
        </p:spPr>
        <p:txBody>
          <a:bodyPr vert="horz" lIns="91440" tIns="45720" rIns="91440" bIns="45720" rtlCol="0" anchor="ctr">
            <a:normAutofit/>
          </a:bodyPr>
          <a:lstStyle/>
          <a:p>
            <a:pPr algn="ctr">
              <a:lnSpc>
                <a:spcPct val="150000"/>
              </a:lnSpc>
              <a:spcBef>
                <a:spcPct val="0"/>
              </a:spcBef>
              <a:spcAft>
                <a:spcPts val="600"/>
              </a:spcAft>
            </a:pPr>
            <a:r>
              <a:rPr lang="en-US" sz="3600" b="1" u="sng" dirty="0" err="1">
                <a:solidFill>
                  <a:srgbClr val="FFFFFF"/>
                </a:solidFill>
                <a:latin typeface="+mj-lt"/>
                <a:ea typeface="+mj-ea"/>
                <a:cs typeface="+mj-cs"/>
              </a:rPr>
              <a:t>Güter</a:t>
            </a:r>
            <a:endParaRPr lang="en-US" sz="3600" b="1" u="sng" dirty="0">
              <a:solidFill>
                <a:srgbClr val="FFFFFF"/>
              </a:solidFill>
              <a:latin typeface="+mj-lt"/>
              <a:ea typeface="+mj-ea"/>
              <a:cs typeface="+mj-cs"/>
            </a:endParaRPr>
          </a:p>
          <a:p>
            <a:pPr algn="ctr">
              <a:lnSpc>
                <a:spcPct val="150000"/>
              </a:lnSpc>
              <a:spcBef>
                <a:spcPct val="0"/>
              </a:spcBef>
              <a:spcAft>
                <a:spcPts val="600"/>
              </a:spcAft>
            </a:pPr>
            <a:r>
              <a:rPr lang="en-US" sz="3600" b="1" u="sng" dirty="0">
                <a:solidFill>
                  <a:srgbClr val="FFFFFF"/>
                </a:solidFill>
                <a:latin typeface="+mj-lt"/>
                <a:ea typeface="+mj-ea"/>
                <a:cs typeface="+mj-cs"/>
              </a:rPr>
              <a:t>und </a:t>
            </a:r>
          </a:p>
          <a:p>
            <a:pPr algn="ctr">
              <a:lnSpc>
                <a:spcPct val="150000"/>
              </a:lnSpc>
              <a:spcBef>
                <a:spcPct val="0"/>
              </a:spcBef>
              <a:spcAft>
                <a:spcPts val="600"/>
              </a:spcAft>
            </a:pPr>
            <a:r>
              <a:rPr lang="en-US" sz="3600" b="1" u="sng" dirty="0" err="1">
                <a:solidFill>
                  <a:srgbClr val="FFFFFF"/>
                </a:solidFill>
                <a:latin typeface="+mj-lt"/>
                <a:ea typeface="+mj-ea"/>
                <a:cs typeface="+mj-cs"/>
              </a:rPr>
              <a:t>Dienstleistungen</a:t>
            </a:r>
            <a:endParaRPr lang="en-US" sz="3600" b="1" u="sng" dirty="0">
              <a:solidFill>
                <a:srgbClr val="FFFFFF"/>
              </a:solidFill>
              <a:latin typeface="+mj-lt"/>
              <a:ea typeface="+mj-ea"/>
              <a:cs typeface="+mj-cs"/>
            </a:endParaRPr>
          </a:p>
        </p:txBody>
      </p:sp>
      <p:sp>
        <p:nvSpPr>
          <p:cNvPr id="137" name="Rounded Rectangle 9">
            <a:extLst>
              <a:ext uri="{FF2B5EF4-FFF2-40B4-BE49-F238E27FC236}">
                <a16:creationId xmlns:a16="http://schemas.microsoft.com/office/drawing/2014/main" id="{E223798C-12AD-4B0C-A50C-D676347D67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3354" y="484632"/>
            <a:ext cx="8129016" cy="5724144"/>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Bedürfnisse – RwbWiki">
            <a:extLst>
              <a:ext uri="{FF2B5EF4-FFF2-40B4-BE49-F238E27FC236}">
                <a16:creationId xmlns:a16="http://schemas.microsoft.com/office/drawing/2014/main" id="{795B7F93-5C9C-CB42-B40A-9B2EFFBD33E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7205" r="11355"/>
          <a:stretch/>
        </p:blipFill>
        <p:spPr bwMode="auto">
          <a:xfrm>
            <a:off x="976251" y="942538"/>
            <a:ext cx="7163222" cy="4808332"/>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4455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Betriebe – RwbWiki">
            <a:extLst>
              <a:ext uri="{FF2B5EF4-FFF2-40B4-BE49-F238E27FC236}">
                <a16:creationId xmlns:a16="http://schemas.microsoft.com/office/drawing/2014/main" id="{509321AA-AA51-FD42-9229-AD92E4A2AF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1486" y="1115548"/>
            <a:ext cx="6228520" cy="306125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5" name="Textfeld 4">
            <a:extLst>
              <a:ext uri="{FF2B5EF4-FFF2-40B4-BE49-F238E27FC236}">
                <a16:creationId xmlns:a16="http://schemas.microsoft.com/office/drawing/2014/main" id="{DB6A3E09-947C-3B4E-9D04-3E364E6D3AE4}"/>
              </a:ext>
            </a:extLst>
          </p:cNvPr>
          <p:cNvSpPr txBox="1"/>
          <p:nvPr/>
        </p:nvSpPr>
        <p:spPr>
          <a:xfrm>
            <a:off x="4191000" y="251791"/>
            <a:ext cx="3903633" cy="477054"/>
          </a:xfrm>
          <a:prstGeom prst="rect">
            <a:avLst/>
          </a:prstGeom>
          <a:noFill/>
        </p:spPr>
        <p:txBody>
          <a:bodyPr wrap="none" rtlCol="0">
            <a:spAutoFit/>
          </a:bodyPr>
          <a:lstStyle/>
          <a:p>
            <a:r>
              <a:rPr lang="de-DE" sz="2500" b="1" u="sng" dirty="0"/>
              <a:t>Güter und Dienstleistungen </a:t>
            </a:r>
          </a:p>
        </p:txBody>
      </p:sp>
      <p:sp>
        <p:nvSpPr>
          <p:cNvPr id="8" name="Pfeil nach rechts 7">
            <a:extLst>
              <a:ext uri="{FF2B5EF4-FFF2-40B4-BE49-F238E27FC236}">
                <a16:creationId xmlns:a16="http://schemas.microsoft.com/office/drawing/2014/main" id="{BD9D00C4-A5E9-5E46-AA66-B8F6EB73082B}"/>
              </a:ext>
            </a:extLst>
          </p:cNvPr>
          <p:cNvSpPr/>
          <p:nvPr/>
        </p:nvSpPr>
        <p:spPr>
          <a:xfrm>
            <a:off x="854439" y="5373120"/>
            <a:ext cx="794479" cy="369332"/>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dirty="0"/>
          </a:p>
        </p:txBody>
      </p:sp>
      <p:sp>
        <p:nvSpPr>
          <p:cNvPr id="10" name="Textfeld 9">
            <a:extLst>
              <a:ext uri="{FF2B5EF4-FFF2-40B4-BE49-F238E27FC236}">
                <a16:creationId xmlns:a16="http://schemas.microsoft.com/office/drawing/2014/main" id="{7774A914-F6A7-964C-BBD9-D8497041FD17}"/>
              </a:ext>
            </a:extLst>
          </p:cNvPr>
          <p:cNvSpPr txBox="1"/>
          <p:nvPr/>
        </p:nvSpPr>
        <p:spPr>
          <a:xfrm>
            <a:off x="2083634" y="4734484"/>
            <a:ext cx="9668655" cy="2015936"/>
          </a:xfrm>
          <a:prstGeom prst="rect">
            <a:avLst/>
          </a:prstGeom>
          <a:noFill/>
        </p:spPr>
        <p:txBody>
          <a:bodyPr wrap="square" rtlCol="0">
            <a:spAutoFit/>
          </a:bodyPr>
          <a:lstStyle/>
          <a:p>
            <a:r>
              <a:rPr lang="de-DE" sz="2500" b="1" dirty="0"/>
              <a:t>Beispiel: </a:t>
            </a:r>
            <a:r>
              <a:rPr lang="de-DE" sz="2500" dirty="0"/>
              <a:t>Ihr geht zu einem Friseur, weil ihr den Wunsch habt eure Haare kürzer schneiden zu lassen. Somit würdest du eine Dienstleistung bekommen und dein Haarschnitt wäre ein Gut, weil der Friseur deinen Wunsch gegen Bezahlung erfüllt hat. </a:t>
            </a:r>
          </a:p>
          <a:p>
            <a:r>
              <a:rPr lang="de-DE" sz="2500" dirty="0"/>
              <a:t>Der Friseur PRODUZIERT also durch seine Dienstleistung ein Gut. </a:t>
            </a:r>
          </a:p>
        </p:txBody>
      </p:sp>
      <p:sp>
        <p:nvSpPr>
          <p:cNvPr id="11" name="Textfeld 10">
            <a:extLst>
              <a:ext uri="{FF2B5EF4-FFF2-40B4-BE49-F238E27FC236}">
                <a16:creationId xmlns:a16="http://schemas.microsoft.com/office/drawing/2014/main" id="{CC893D0A-8021-454F-83DC-A8E1DA96A87B}"/>
              </a:ext>
            </a:extLst>
          </p:cNvPr>
          <p:cNvSpPr txBox="1"/>
          <p:nvPr/>
        </p:nvSpPr>
        <p:spPr>
          <a:xfrm>
            <a:off x="3631096" y="3699746"/>
            <a:ext cx="1683026" cy="477054"/>
          </a:xfrm>
          <a:prstGeom prst="rect">
            <a:avLst/>
          </a:prstGeom>
          <a:solidFill>
            <a:schemeClr val="bg1"/>
          </a:solidFill>
        </p:spPr>
        <p:txBody>
          <a:bodyPr wrap="square" rtlCol="0">
            <a:spAutoFit/>
          </a:bodyPr>
          <a:lstStyle/>
          <a:p>
            <a:r>
              <a:rPr lang="de-DE" sz="2500" dirty="0"/>
              <a:t>         Gut</a:t>
            </a:r>
          </a:p>
        </p:txBody>
      </p:sp>
    </p:spTree>
    <p:extLst>
      <p:ext uri="{BB962C8B-B14F-4D97-AF65-F5344CB8AC3E}">
        <p14:creationId xmlns:p14="http://schemas.microsoft.com/office/powerpoint/2010/main" val="863804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F7D569B2-3A67-0A44-9E32-FEFE550F0DB4}"/>
              </a:ext>
            </a:extLst>
          </p:cNvPr>
          <p:cNvSpPr txBox="1"/>
          <p:nvPr/>
        </p:nvSpPr>
        <p:spPr>
          <a:xfrm>
            <a:off x="4190999" y="154191"/>
            <a:ext cx="3903633" cy="477054"/>
          </a:xfrm>
          <a:prstGeom prst="rect">
            <a:avLst/>
          </a:prstGeom>
          <a:noFill/>
        </p:spPr>
        <p:txBody>
          <a:bodyPr wrap="none" rtlCol="0">
            <a:spAutoFit/>
          </a:bodyPr>
          <a:lstStyle/>
          <a:p>
            <a:r>
              <a:rPr lang="de-DE" sz="2500" b="1" u="sng" dirty="0"/>
              <a:t>Güter und Dienstleistungen </a:t>
            </a:r>
          </a:p>
        </p:txBody>
      </p:sp>
      <p:pic>
        <p:nvPicPr>
          <p:cNvPr id="1026" name="Picture 2" descr="Betriebe – RwbWiki">
            <a:extLst>
              <a:ext uri="{FF2B5EF4-FFF2-40B4-BE49-F238E27FC236}">
                <a16:creationId xmlns:a16="http://schemas.microsoft.com/office/drawing/2014/main" id="{67E72F07-1090-9C4D-97AA-F3FD44A8B6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1486" y="786834"/>
            <a:ext cx="6228520" cy="306125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2" name="Textfeld 1">
            <a:extLst>
              <a:ext uri="{FF2B5EF4-FFF2-40B4-BE49-F238E27FC236}">
                <a16:creationId xmlns:a16="http://schemas.microsoft.com/office/drawing/2014/main" id="{63947045-DD14-EC42-85B7-0814444077B1}"/>
              </a:ext>
            </a:extLst>
          </p:cNvPr>
          <p:cNvSpPr txBox="1"/>
          <p:nvPr/>
        </p:nvSpPr>
        <p:spPr>
          <a:xfrm>
            <a:off x="463355" y="4003069"/>
            <a:ext cx="5486399" cy="2800767"/>
          </a:xfrm>
          <a:prstGeom prst="rect">
            <a:avLst/>
          </a:prstGeom>
          <a:noFill/>
        </p:spPr>
        <p:txBody>
          <a:bodyPr wrap="square" rtlCol="0">
            <a:spAutoFit/>
          </a:bodyPr>
          <a:lstStyle/>
          <a:p>
            <a:r>
              <a:rPr lang="de-DE" sz="2200" b="1" dirty="0">
                <a:solidFill>
                  <a:srgbClr val="FF0000"/>
                </a:solidFill>
              </a:rPr>
              <a:t>Güter: </a:t>
            </a:r>
            <a:r>
              <a:rPr lang="de-DE" sz="2200" dirty="0"/>
              <a:t>Mittel, die der Befriedigung unserer Bedürfnisse dienen. Güter bekommt man nicht umsonst, man muss dafür zahlen. </a:t>
            </a:r>
          </a:p>
          <a:p>
            <a:r>
              <a:rPr lang="de-DE" sz="2200" dirty="0"/>
              <a:t>Bei einigen Gütern handelt es sich um Gegenstände (z.B. Kamm), die hergestellt werden müssen. Es gibt aber auch Güter, die man nicht anfassen kann, dabei handelt es sich um Dienstleistungen. </a:t>
            </a:r>
          </a:p>
        </p:txBody>
      </p:sp>
      <p:sp>
        <p:nvSpPr>
          <p:cNvPr id="3" name="Textfeld 2">
            <a:extLst>
              <a:ext uri="{FF2B5EF4-FFF2-40B4-BE49-F238E27FC236}">
                <a16:creationId xmlns:a16="http://schemas.microsoft.com/office/drawing/2014/main" id="{26E7B41E-E588-8A47-88D0-AA4387A43408}"/>
              </a:ext>
            </a:extLst>
          </p:cNvPr>
          <p:cNvSpPr txBox="1"/>
          <p:nvPr/>
        </p:nvSpPr>
        <p:spPr>
          <a:xfrm>
            <a:off x="3631096" y="3371032"/>
            <a:ext cx="1683026" cy="477054"/>
          </a:xfrm>
          <a:prstGeom prst="rect">
            <a:avLst/>
          </a:prstGeom>
          <a:solidFill>
            <a:schemeClr val="bg1"/>
          </a:solidFill>
        </p:spPr>
        <p:txBody>
          <a:bodyPr wrap="square" rtlCol="0">
            <a:spAutoFit/>
          </a:bodyPr>
          <a:lstStyle/>
          <a:p>
            <a:r>
              <a:rPr lang="de-DE" sz="2500" dirty="0"/>
              <a:t>         Gut</a:t>
            </a:r>
          </a:p>
        </p:txBody>
      </p:sp>
      <p:sp>
        <p:nvSpPr>
          <p:cNvPr id="5" name="Textfeld 4">
            <a:extLst>
              <a:ext uri="{FF2B5EF4-FFF2-40B4-BE49-F238E27FC236}">
                <a16:creationId xmlns:a16="http://schemas.microsoft.com/office/drawing/2014/main" id="{BBE5CE7B-C2F3-314D-9D72-9CD4CC49CC00}"/>
              </a:ext>
            </a:extLst>
          </p:cNvPr>
          <p:cNvSpPr txBox="1"/>
          <p:nvPr/>
        </p:nvSpPr>
        <p:spPr>
          <a:xfrm>
            <a:off x="6772874" y="4341624"/>
            <a:ext cx="4784541" cy="1785104"/>
          </a:xfrm>
          <a:prstGeom prst="rect">
            <a:avLst/>
          </a:prstGeom>
          <a:noFill/>
        </p:spPr>
        <p:txBody>
          <a:bodyPr wrap="square" rtlCol="0">
            <a:spAutoFit/>
          </a:bodyPr>
          <a:lstStyle/>
          <a:p>
            <a:r>
              <a:rPr lang="de-DE" sz="2200" b="1" dirty="0">
                <a:solidFill>
                  <a:srgbClr val="FF0000"/>
                </a:solidFill>
              </a:rPr>
              <a:t>Dienstleistungen: </a:t>
            </a:r>
            <a:r>
              <a:rPr lang="de-DE" sz="2200" dirty="0"/>
              <a:t>Menschen arbeiten für Menschen und erfüllen bestimmte Wünsche. Dafür bekommen sie Geld. </a:t>
            </a:r>
          </a:p>
          <a:p>
            <a:r>
              <a:rPr lang="de-DE" sz="2200" dirty="0"/>
              <a:t>Wer zum Beispiel zum Friseur geht, bekommt eine Dienstleistung. </a:t>
            </a:r>
          </a:p>
        </p:txBody>
      </p:sp>
    </p:spTree>
    <p:extLst>
      <p:ext uri="{BB962C8B-B14F-4D97-AF65-F5344CB8AC3E}">
        <p14:creationId xmlns:p14="http://schemas.microsoft.com/office/powerpoint/2010/main" val="1961882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Bücher für legasthene Kinder - Erster Österreichischer Dachverband  Legasthenie">
            <a:extLst>
              <a:ext uri="{FF2B5EF4-FFF2-40B4-BE49-F238E27FC236}">
                <a16:creationId xmlns:a16="http://schemas.microsoft.com/office/drawing/2014/main" id="{FBCF8917-E0C2-E041-97D6-B57C753C1F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383" y="614597"/>
            <a:ext cx="4829175" cy="5918213"/>
          </a:xfrm>
          <a:prstGeom prst="rect">
            <a:avLst/>
          </a:prstGeom>
          <a:noFill/>
          <a:extLst>
            <a:ext uri="{909E8E84-426E-40DD-AFC4-6F175D3DCCD1}">
              <a14:hiddenFill xmlns:a14="http://schemas.microsoft.com/office/drawing/2010/main">
                <a:solidFill>
                  <a:srgbClr val="FFFFFF"/>
                </a:solidFill>
              </a14:hiddenFill>
            </a:ext>
          </a:extLst>
        </p:spPr>
      </p:pic>
      <p:sp>
        <p:nvSpPr>
          <p:cNvPr id="5" name="Textfeld 4">
            <a:extLst>
              <a:ext uri="{FF2B5EF4-FFF2-40B4-BE49-F238E27FC236}">
                <a16:creationId xmlns:a16="http://schemas.microsoft.com/office/drawing/2014/main" id="{CB5B2395-459D-D244-BD40-6CE60F12EEE5}"/>
              </a:ext>
            </a:extLst>
          </p:cNvPr>
          <p:cNvSpPr txBox="1"/>
          <p:nvPr/>
        </p:nvSpPr>
        <p:spPr>
          <a:xfrm>
            <a:off x="5386466" y="1933732"/>
            <a:ext cx="6805534" cy="2785378"/>
          </a:xfrm>
          <a:prstGeom prst="rect">
            <a:avLst/>
          </a:prstGeom>
          <a:noFill/>
        </p:spPr>
        <p:txBody>
          <a:bodyPr wrap="square" rtlCol="0">
            <a:spAutoFit/>
          </a:bodyPr>
          <a:lstStyle/>
          <a:p>
            <a:r>
              <a:rPr lang="de-DE" sz="2500" b="1" dirty="0"/>
              <a:t>Aufgaben: </a:t>
            </a:r>
          </a:p>
          <a:p>
            <a:endParaRPr lang="de-DE" sz="2500" dirty="0"/>
          </a:p>
          <a:p>
            <a:pPr marL="342900" indent="-342900">
              <a:buAutoNum type="alphaLcParenBoth"/>
            </a:pPr>
            <a:r>
              <a:rPr lang="de-DE" sz="2500" dirty="0"/>
              <a:t> Buch S. 59 aufschlagen</a:t>
            </a:r>
          </a:p>
          <a:p>
            <a:pPr marL="342900" indent="-342900">
              <a:buAutoNum type="alphaLcParenBoth"/>
            </a:pPr>
            <a:endParaRPr lang="de-DE" sz="2500" dirty="0"/>
          </a:p>
          <a:p>
            <a:pPr marL="342900" indent="-342900">
              <a:buAutoNum type="alphaLcParenBoth"/>
            </a:pPr>
            <a:r>
              <a:rPr lang="de-DE" sz="2500" dirty="0"/>
              <a:t> Bearbeitung der Aufgaben 1 und 2  auf Seite 59</a:t>
            </a:r>
          </a:p>
          <a:p>
            <a:r>
              <a:rPr lang="de-DE" sz="2500" dirty="0"/>
              <a:t>     in Einzelarbeit </a:t>
            </a:r>
          </a:p>
          <a:p>
            <a:r>
              <a:rPr lang="de-DE" sz="2500" dirty="0"/>
              <a:t>     </a:t>
            </a:r>
            <a:r>
              <a:rPr lang="de-DE" sz="2500" u="sng" dirty="0"/>
              <a:t>(schriftlich im Heft)</a:t>
            </a:r>
          </a:p>
        </p:txBody>
      </p:sp>
      <p:sp>
        <p:nvSpPr>
          <p:cNvPr id="6" name="Textfeld 5">
            <a:extLst>
              <a:ext uri="{FF2B5EF4-FFF2-40B4-BE49-F238E27FC236}">
                <a16:creationId xmlns:a16="http://schemas.microsoft.com/office/drawing/2014/main" id="{87C8DD22-7EBF-BA4B-AB2B-6BEDEB3582BF}"/>
              </a:ext>
            </a:extLst>
          </p:cNvPr>
          <p:cNvSpPr txBox="1"/>
          <p:nvPr/>
        </p:nvSpPr>
        <p:spPr>
          <a:xfrm>
            <a:off x="4176010" y="192910"/>
            <a:ext cx="3903633" cy="477054"/>
          </a:xfrm>
          <a:prstGeom prst="rect">
            <a:avLst/>
          </a:prstGeom>
          <a:noFill/>
        </p:spPr>
        <p:txBody>
          <a:bodyPr wrap="none" rtlCol="0">
            <a:spAutoFit/>
          </a:bodyPr>
          <a:lstStyle/>
          <a:p>
            <a:r>
              <a:rPr lang="de-DE" sz="2500" b="1" u="sng" dirty="0"/>
              <a:t>Güter und Dienstleistungen </a:t>
            </a:r>
          </a:p>
        </p:txBody>
      </p:sp>
      <p:pic>
        <p:nvPicPr>
          <p:cNvPr id="3" name="Grafik 2" descr="Uhr Silhouette">
            <a:extLst>
              <a:ext uri="{FF2B5EF4-FFF2-40B4-BE49-F238E27FC236}">
                <a16:creationId xmlns:a16="http://schemas.microsoft.com/office/drawing/2014/main" id="{9C82BDDA-84B1-0346-8654-E65222CE4FD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607244" y="5068478"/>
            <a:ext cx="914400" cy="914400"/>
          </a:xfrm>
          <a:prstGeom prst="rect">
            <a:avLst/>
          </a:prstGeom>
        </p:spPr>
      </p:pic>
      <p:sp>
        <p:nvSpPr>
          <p:cNvPr id="8" name="Textfeld 7">
            <a:extLst>
              <a:ext uri="{FF2B5EF4-FFF2-40B4-BE49-F238E27FC236}">
                <a16:creationId xmlns:a16="http://schemas.microsoft.com/office/drawing/2014/main" id="{71130190-6DD6-2C40-ADF2-AD994AA441E0}"/>
              </a:ext>
            </a:extLst>
          </p:cNvPr>
          <p:cNvSpPr txBox="1"/>
          <p:nvPr/>
        </p:nvSpPr>
        <p:spPr>
          <a:xfrm>
            <a:off x="7395686" y="5310234"/>
            <a:ext cx="582211" cy="430887"/>
          </a:xfrm>
          <a:prstGeom prst="rect">
            <a:avLst/>
          </a:prstGeom>
          <a:noFill/>
        </p:spPr>
        <p:txBody>
          <a:bodyPr wrap="none" rtlCol="0">
            <a:spAutoFit/>
          </a:bodyPr>
          <a:lstStyle/>
          <a:p>
            <a:r>
              <a:rPr lang="de-DE" sz="2200" dirty="0"/>
              <a:t>bis:</a:t>
            </a:r>
          </a:p>
        </p:txBody>
      </p:sp>
    </p:spTree>
    <p:extLst>
      <p:ext uri="{BB962C8B-B14F-4D97-AF65-F5344CB8AC3E}">
        <p14:creationId xmlns:p14="http://schemas.microsoft.com/office/powerpoint/2010/main" val="153838114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D0F680FAD54A1843B3D80A980B71948E" ma:contentTypeVersion="0" ma:contentTypeDescription="Ein neues Dokument erstellen." ma:contentTypeScope="" ma:versionID="505772aa83e6bdaccb6b6b6a33ed991a">
  <xsd:schema xmlns:xsd="http://www.w3.org/2001/XMLSchema" xmlns:xs="http://www.w3.org/2001/XMLSchema" xmlns:p="http://schemas.microsoft.com/office/2006/metadata/properties" targetNamespace="http://schemas.microsoft.com/office/2006/metadata/properties" ma:root="true" ma:fieldsID="10627edd4f09c1f414843cf0643fb7ba">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9CEFC2F-67AA-4B70-9772-8388EED18AE2}"/>
</file>

<file path=customXml/itemProps2.xml><?xml version="1.0" encoding="utf-8"?>
<ds:datastoreItem xmlns:ds="http://schemas.openxmlformats.org/officeDocument/2006/customXml" ds:itemID="{873DEEDF-F030-4CA9-84A4-D35AD6BCDB39}"/>
</file>

<file path=customXml/itemProps3.xml><?xml version="1.0" encoding="utf-8"?>
<ds:datastoreItem xmlns:ds="http://schemas.openxmlformats.org/officeDocument/2006/customXml" ds:itemID="{AC7C6693-FBA8-4892-AC2E-27BA01D52FB6}"/>
</file>

<file path=docProps/app.xml><?xml version="1.0" encoding="utf-8"?>
<Properties xmlns="http://schemas.openxmlformats.org/officeDocument/2006/extended-properties" xmlns:vt="http://schemas.openxmlformats.org/officeDocument/2006/docPropsVTypes">
  <TotalTime>0</TotalTime>
  <Words>188</Words>
  <Application>Microsoft Macintosh PowerPoint</Application>
  <PresentationFormat>Breitbild</PresentationFormat>
  <Paragraphs>23</Paragraphs>
  <Slides>5</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5</vt:i4>
      </vt:variant>
    </vt:vector>
  </HeadingPairs>
  <TitlesOfParts>
    <vt:vector size="9" baseType="lpstr">
      <vt:lpstr>Arial</vt:lpstr>
      <vt:lpstr>Calibri</vt:lpstr>
      <vt:lpstr>Calibri Light</vt:lpstr>
      <vt:lpstr>Office</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Viktoria Amrhein</dc:creator>
  <cp:lastModifiedBy>Viktoria Amrhein</cp:lastModifiedBy>
  <cp:revision>6</cp:revision>
  <dcterms:created xsi:type="dcterms:W3CDTF">2020-12-08T07:47:45Z</dcterms:created>
  <dcterms:modified xsi:type="dcterms:W3CDTF">2020-12-15T12:23:06Z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0x010100D0F680FAD54A1843B3D80A980B71948E</vt:lpwstr>
  </property>
</Properties>
</file>