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629583-52A8-4793-ABA1-0E1F4B78AD08}" v="8" dt="2021-01-08T14:28:24.6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20C8C-91AC-477B-8A66-98D2162C0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39C45C-E599-46FC-A179-42FDDF6D1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005307-4622-4232-945F-39B22D2E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7E77E81-1485-4F58-9269-C6DE0972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7237CB-01DA-4E8E-8C69-9AE6899D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47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8097D-9B12-44A7-A650-EBEA38D18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3EFED4-71F3-4E78-A467-DCDCFAD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C01A52-22B7-4A6C-84C7-D2E62940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68ACDE-0843-4FB3-9A89-6CA5C65E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8AA158-C8C0-4BFB-AADA-6AD191DA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69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7D6534-C939-477F-8804-FF168018F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5238CA-1A25-4478-BD94-EEA445DE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A4393F-0B93-4914-9D41-7F99EF65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8B2C1B-020D-438C-A494-32BA58DD1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8A810-41DC-48FF-8228-C73388C7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3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4FAAC-03A0-4D1D-96F1-77309005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CDE38E-B5C1-4201-914D-800568C1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B60A8-AE77-4BB5-850D-927D85C8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1683E9-EF7C-4F70-A963-C57A62EFA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1F5277-2761-480B-9AC0-4CB884BF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695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D6309-F1CC-4345-9002-88D94E81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5FEE10A-1CCF-4C6F-A1FF-53FC425D4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CE1481-7EF4-43D5-A659-DFBDEE44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B2A059-1C76-453D-BF2D-B025596C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836ED6-65A8-4B4A-9584-C3D43B9A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51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CE417-F76F-4B21-913F-032E0D2B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AF35170-AF05-4C29-91CA-25B2870A64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864820-142F-46EE-832F-0433DE796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20C02B4-075C-496F-B141-1E5336AC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31F6CF-EAB3-43B9-93A8-92DA0584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71ABBE-383A-48FE-A9CD-538684DC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5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FD305-F795-4889-BC45-38A87AC5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8710CD-E543-40E9-A9C2-F6F0CE79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A7CE87D-B7B0-4C52-AB5A-D1B0742F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E35B212-11F1-4C1F-B03C-2BFA670FA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BA55A7-7920-4A7E-AD5D-B765FBE56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14F0FF-3B7D-4675-8907-4E015AC8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D3A59D5-DC7F-408A-8E58-5C37D9B9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73265F-9827-49CA-B40E-CE32256C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04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9183-3AE4-4501-87D1-13F07E0A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45DAD5-C719-4723-9B9C-085613D3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E213C-E38A-4A9D-ABAC-8429067D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42C37D-81AC-44D5-8210-1DD0FF78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56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D03ED51-E75B-45FB-B1B1-2EA44142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3E42DE-A89B-4038-BC70-C31BE848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57AC36-A33E-4B8B-BE56-B24DCDE9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7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370823-E187-4293-9E53-E2218438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144D95-FA62-4DD2-85FF-E92D61D34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18D4BD-BD74-4FC7-8FD4-0646B7478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DB6661-19C0-4C0C-A644-6CCD2D09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BC1668-2D5E-4499-BF8F-26043EFC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8EDB11-1A67-49D3-BB44-DF7B6C802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1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50112-3F95-426A-8A37-CC904288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30233E-8329-4E39-BB0D-4FBBBD9EC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41F3BC-FA6F-42A8-8BF5-F5E4C1D6F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CBA54A-B25C-46F6-986F-DA1ECA565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3071DA-C85A-477F-B6FA-78907961C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8F17BA-B651-464C-A85F-59F64261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86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B48356-8186-4BB0-8E57-9572A44D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BE0D7D-3EDE-4A44-AE9B-727724B3E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116335-0E37-46B3-8160-04649315DC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BD95-8C3C-42EC-95AF-B393FA6FF309}" type="datetimeFigureOut">
              <a:rPr lang="de-DE" smtClean="0"/>
              <a:t>08.01.2021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B69183-2D87-4D34-94F2-08289E1F6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CABBCE-E94D-4EC3-B69A-F6D80A624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14C5E-7D39-402C-A3F1-CA85FAC8E5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96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C6056-2899-4DA1-8EDD-5751374CD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Neu Aufgabe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2A1B7C-F28E-457C-A102-24EF5E59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Eine Landschaft aus Farbmustern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20E0DAA-23E5-4F3D-B827-5AD16E9A6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7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09"/>
    </mc:Choice>
    <mc:Fallback>
      <p:transition spd="slow" advTm="16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, Briefpapier enthält.&#10;&#10;Automatisch generierte Beschreibung">
            <a:extLst>
              <a:ext uri="{FF2B5EF4-FFF2-40B4-BE49-F238E27FC236}">
                <a16:creationId xmlns:a16="http://schemas.microsoft.com/office/drawing/2014/main" id="{D2EC6F5A-2660-4530-A52D-D46A172C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070A842-5E0B-493A-BB09-CF2A4A11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dirty="0" err="1">
                <a:solidFill>
                  <a:srgbClr val="FFFFFF"/>
                </a:solidFill>
              </a:rPr>
              <a:t>Ihr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braucht</a:t>
            </a:r>
            <a:r>
              <a:rPr lang="en-US" sz="5100" dirty="0">
                <a:solidFill>
                  <a:srgbClr val="FFFFFF"/>
                </a:solidFill>
              </a:rPr>
              <a:t>: 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 err="1">
                <a:solidFill>
                  <a:srgbClr val="FFFFFF"/>
                </a:solidFill>
              </a:rPr>
              <a:t>Bleistift</a:t>
            </a:r>
            <a:r>
              <a:rPr lang="en-US" sz="5100" dirty="0">
                <a:solidFill>
                  <a:srgbClr val="FFFFFF"/>
                </a:solidFill>
              </a:rPr>
              <a:t>, </a:t>
            </a:r>
            <a:r>
              <a:rPr lang="en-US" sz="5100" dirty="0" err="1">
                <a:solidFill>
                  <a:srgbClr val="FFFFFF"/>
                </a:solidFill>
              </a:rPr>
              <a:t>Filzstifte</a:t>
            </a:r>
            <a:r>
              <a:rPr lang="en-US" sz="5100" dirty="0">
                <a:solidFill>
                  <a:srgbClr val="FFFFFF"/>
                </a:solidFill>
              </a:rPr>
              <a:t>, </a:t>
            </a:r>
            <a:r>
              <a:rPr lang="en-US" sz="5100" dirty="0" err="1">
                <a:solidFill>
                  <a:srgbClr val="FFFFFF"/>
                </a:solidFill>
              </a:rPr>
              <a:t>Fineliner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oder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Kulis</a:t>
            </a:r>
            <a:r>
              <a:rPr lang="en-US" sz="5100" dirty="0">
                <a:solidFill>
                  <a:srgbClr val="FFFFFF"/>
                </a:solidFill>
              </a:rPr>
              <a:t> in </a:t>
            </a:r>
            <a:r>
              <a:rPr lang="en-US" sz="5100" dirty="0" err="1">
                <a:solidFill>
                  <a:srgbClr val="FFFFFF"/>
                </a:solidFill>
              </a:rPr>
              <a:t>verschiedenen</a:t>
            </a:r>
            <a:r>
              <a:rPr lang="en-US" sz="5100" dirty="0">
                <a:solidFill>
                  <a:srgbClr val="FFFFFF"/>
                </a:solidFill>
              </a:rPr>
              <a:t> </a:t>
            </a:r>
            <a:r>
              <a:rPr lang="en-US" sz="5100" dirty="0" err="1">
                <a:solidFill>
                  <a:srgbClr val="FFFFFF"/>
                </a:solidFill>
              </a:rPr>
              <a:t>Farben</a:t>
            </a:r>
            <a:r>
              <a:rPr lang="en-US" sz="5100" dirty="0">
                <a:solidFill>
                  <a:srgbClr val="FFFFFF"/>
                </a:solidFill>
              </a:rPr>
              <a:t> und </a:t>
            </a:r>
            <a:r>
              <a:rPr lang="en-US" sz="5100" dirty="0" err="1">
                <a:solidFill>
                  <a:srgbClr val="FFFFFF"/>
                </a:solidFill>
              </a:rPr>
              <a:t>ein</a:t>
            </a:r>
            <a:r>
              <a:rPr lang="en-US" sz="5100" dirty="0">
                <a:solidFill>
                  <a:srgbClr val="FFFFFF"/>
                </a:solidFill>
              </a:rPr>
              <a:t> DinA4 Blatt (</a:t>
            </a:r>
            <a:r>
              <a:rPr lang="en-US" sz="5100" dirty="0" err="1">
                <a:solidFill>
                  <a:srgbClr val="FFFFFF"/>
                </a:solidFill>
              </a:rPr>
              <a:t>unliniert</a:t>
            </a:r>
            <a:r>
              <a:rPr lang="en-US" sz="510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EA02DEB-B885-4146-87FE-96EDA4E93C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1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3539"/>
    </mc:Choice>
    <mc:Fallback>
      <p:transition spd="slow" advTm="33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524A30-46FB-46ED-8070-81349D708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 rot="5400000">
            <a:off x="2663952" y="-2666999"/>
            <a:ext cx="6858000" cy="12191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743406-F5C8-417D-8E56-637033B3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b="1" dirty="0" err="1">
                <a:solidFill>
                  <a:srgbClr val="FFFFFF"/>
                </a:solidFill>
              </a:rPr>
              <a:t>Landschaft</a:t>
            </a:r>
            <a:r>
              <a:rPr lang="en-US" sz="5200" b="1" dirty="0">
                <a:solidFill>
                  <a:srgbClr val="FFFFFF"/>
                </a:solidFill>
              </a:rPr>
              <a:t> </a:t>
            </a:r>
            <a:r>
              <a:rPr lang="en-US" sz="5200" b="1" dirty="0" err="1">
                <a:solidFill>
                  <a:srgbClr val="FFFFFF"/>
                </a:solidFill>
              </a:rPr>
              <a:t>mit</a:t>
            </a:r>
            <a:r>
              <a:rPr lang="en-US" sz="5200" b="1" dirty="0">
                <a:solidFill>
                  <a:srgbClr val="FFFFFF"/>
                </a:solidFill>
              </a:rPr>
              <a:t> </a:t>
            </a:r>
            <a:r>
              <a:rPr lang="en-US" sz="5200" b="1" dirty="0" err="1">
                <a:solidFill>
                  <a:srgbClr val="FFFFFF"/>
                </a:solidFill>
              </a:rPr>
              <a:t>Bleistift</a:t>
            </a:r>
            <a:r>
              <a:rPr lang="en-US" sz="5200" b="1" dirty="0">
                <a:solidFill>
                  <a:srgbClr val="FFFFFF"/>
                </a:solidFill>
              </a:rPr>
              <a:t> </a:t>
            </a:r>
            <a:r>
              <a:rPr lang="en-US" sz="5200" b="1" dirty="0" err="1">
                <a:solidFill>
                  <a:srgbClr val="FFFFFF"/>
                </a:solidFill>
              </a:rPr>
              <a:t>vorzeichnen</a:t>
            </a:r>
            <a:r>
              <a:rPr lang="en-US" sz="5200" dirty="0">
                <a:solidFill>
                  <a:srgbClr val="FFFFFF"/>
                </a:solidFill>
              </a:rPr>
              <a:t>,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so </a:t>
            </a:r>
            <a:r>
              <a:rPr lang="en-US" sz="5200" dirty="0" err="1">
                <a:solidFill>
                  <a:srgbClr val="FFFFFF"/>
                </a:solidFill>
              </a:rPr>
              <a:t>dass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viele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verschiedene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Flächen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dirty="0" err="1">
                <a:solidFill>
                  <a:srgbClr val="FFFFFF"/>
                </a:solidFill>
              </a:rPr>
              <a:t>entstehen</a:t>
            </a:r>
            <a:r>
              <a:rPr lang="en-US" sz="5200" dirty="0">
                <a:solidFill>
                  <a:srgbClr val="FFFFFF"/>
                </a:solidFill>
              </a:rPr>
              <a:t>. (</a:t>
            </a:r>
            <a:r>
              <a:rPr lang="en-US" sz="5200" dirty="0" err="1">
                <a:solidFill>
                  <a:srgbClr val="FFFFFF"/>
                </a:solidFill>
              </a:rPr>
              <a:t>Steine</a:t>
            </a:r>
            <a:r>
              <a:rPr lang="en-US" sz="5200" dirty="0">
                <a:solidFill>
                  <a:srgbClr val="FFFFFF"/>
                </a:solidFill>
              </a:rPr>
              <a:t>, </a:t>
            </a:r>
            <a:r>
              <a:rPr lang="en-US" sz="5200" dirty="0" err="1">
                <a:solidFill>
                  <a:srgbClr val="FFFFFF"/>
                </a:solidFill>
              </a:rPr>
              <a:t>Gräser</a:t>
            </a:r>
            <a:r>
              <a:rPr lang="en-US" sz="5200" dirty="0">
                <a:solidFill>
                  <a:srgbClr val="FFFFFF"/>
                </a:solidFill>
              </a:rPr>
              <a:t>, </a:t>
            </a:r>
            <a:r>
              <a:rPr lang="en-US" sz="5200" dirty="0" err="1">
                <a:solidFill>
                  <a:srgbClr val="FFFFFF"/>
                </a:solidFill>
              </a:rPr>
              <a:t>Hügel</a:t>
            </a:r>
            <a:r>
              <a:rPr lang="en-US" sz="5200" dirty="0">
                <a:solidFill>
                  <a:srgbClr val="FFFFFF"/>
                </a:solidFill>
              </a:rPr>
              <a:t>, </a:t>
            </a:r>
            <a:r>
              <a:rPr lang="en-US" sz="5200" dirty="0" err="1">
                <a:solidFill>
                  <a:srgbClr val="FFFFFF"/>
                </a:solidFill>
              </a:rPr>
              <a:t>Bäume</a:t>
            </a:r>
            <a:r>
              <a:rPr lang="en-US" sz="5200" dirty="0">
                <a:solidFill>
                  <a:srgbClr val="FFFFFF"/>
                </a:solidFill>
              </a:rPr>
              <a:t>, Himmel, </a:t>
            </a:r>
            <a:r>
              <a:rPr lang="en-US" sz="5200" dirty="0" err="1">
                <a:solidFill>
                  <a:srgbClr val="FFFFFF"/>
                </a:solidFill>
              </a:rPr>
              <a:t>Wollken</a:t>
            </a:r>
            <a:r>
              <a:rPr lang="en-US" sz="5200" dirty="0">
                <a:solidFill>
                  <a:srgbClr val="FFFFFF"/>
                </a:solidFill>
              </a:rPr>
              <a:t>…)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B3AA7CA-6451-4269-AF9D-6E6C349B99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7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093"/>
    </mc:Choice>
    <mc:Fallback>
      <p:transition spd="slow" advTm="3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1399FF-EFAF-4A5C-8152-889D29DD1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5" r="-1" b="-1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C2656D-9D34-47E4-AEA6-F21B153D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b="1">
                <a:solidFill>
                  <a:schemeClr val="bg1"/>
                </a:solidFill>
              </a:rPr>
              <a:t>Formen nachzeichnen </a:t>
            </a:r>
            <a:r>
              <a:rPr lang="en-US" sz="4700">
                <a:solidFill>
                  <a:schemeClr val="bg1"/>
                </a:solidFill>
              </a:rPr>
              <a:t>und mit spannende unterschiedlichen </a:t>
            </a:r>
            <a:r>
              <a:rPr lang="en-US" sz="4700" b="1">
                <a:solidFill>
                  <a:schemeClr val="bg1"/>
                </a:solidFill>
              </a:rPr>
              <a:t>Mustern und Farben füllen</a:t>
            </a:r>
            <a:r>
              <a:rPr lang="en-US" sz="47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EC7B930-38D8-46DE-BA9D-654A1352C0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67"/>
    </mc:Choice>
    <mc:Fallback>
      <p:transition spd="slow" advTm="39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127ECE30-1C97-4A8F-ABD4-779B8E350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562"/>
          <a:stretch/>
        </p:blipFill>
        <p:spPr>
          <a:xfrm>
            <a:off x="20" y="10"/>
            <a:ext cx="4637226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FD635B-628D-4617-A1A2-FBC259D56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Bis die </a:t>
            </a:r>
            <a:r>
              <a:rPr lang="en-US" sz="6000" dirty="0" err="1">
                <a:solidFill>
                  <a:schemeClr val="bg1"/>
                </a:solidFill>
              </a:rPr>
              <a:t>Landschaft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fertig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ist</a:t>
            </a:r>
            <a:r>
              <a:rPr lang="en-US" sz="6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A6F7449-7797-4AC2-B2F4-EECC9C7160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9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016"/>
    </mc:Choice>
    <mc:Fallback>
      <p:transition spd="slow" advTm="2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66263-F7F9-4BDD-9F78-D6CA91B37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 könnt bei diesem Bild Kreativität, Feinmotorik und Bildaufbau üben.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E06832-1FCE-4B94-BD38-B0ABB5DA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Zeit: diese und nächste Woche  (18.1.2021)</a:t>
            </a:r>
          </a:p>
          <a:p>
            <a:r>
              <a:rPr lang="de-DE" dirty="0"/>
              <a:t>Benotet wird:</a:t>
            </a:r>
          </a:p>
          <a:p>
            <a:pPr lvl="1"/>
            <a:r>
              <a:rPr lang="de-DE" dirty="0"/>
              <a:t>Aufbau der Landschaft aus vielen Flächen.</a:t>
            </a:r>
          </a:p>
          <a:p>
            <a:pPr lvl="1"/>
            <a:r>
              <a:rPr lang="de-DE" dirty="0"/>
              <a:t>Saubere Umrisslinien.</a:t>
            </a:r>
          </a:p>
          <a:p>
            <a:pPr lvl="1"/>
            <a:r>
              <a:rPr lang="de-DE" dirty="0"/>
              <a:t>Kreativität, Vielzahl und </a:t>
            </a:r>
            <a:r>
              <a:rPr lang="de-DE" dirty="0" err="1"/>
              <a:t>Filigranität</a:t>
            </a:r>
            <a:r>
              <a:rPr lang="de-DE" dirty="0"/>
              <a:t>* der Muster.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*filigran : fein, kleinteilig, sorgfältig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38077F0-A122-4E47-8F10-7CD32E205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350"/>
    </mc:Choice>
    <mc:Fallback>
      <p:transition spd="slow" advTm="65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451A64-834F-48BA-AA58-E5AA059B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37334-6D6B-4518-9F63-BE8EC2C71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Ich stehe euch während der Kunststunde im Chat zur Verfügung.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Viel Spaß!</a:t>
            </a:r>
          </a:p>
          <a:p>
            <a:endParaRPr lang="de-DE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64ADD14-D28E-49E0-B472-C194FDBC49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809"/>
    </mc:Choice>
    <mc:Fallback>
      <p:transition spd="slow" advTm="11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Breitbild</PresentationFormat>
  <Paragraphs>22</Paragraphs>
  <Slides>7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Neu Aufgabe</vt:lpstr>
      <vt:lpstr>Ihr braucht:  Bleistift, Filzstifte, Fineliner oder Kulis in verschiedenen Farben und ein DinA4 Blatt (unliniert).</vt:lpstr>
      <vt:lpstr>Landschaft mit Bleistift vorzeichnen,  so dass viele verschiedene Flächen entstehen. (Steine, Gräser, Hügel, Bäume, Himmel, Wollken…)</vt:lpstr>
      <vt:lpstr>Formen nachzeichnen und mit spannende unterschiedlichen Mustern und Farben füllen.</vt:lpstr>
      <vt:lpstr>Bis die Landschaft fertig ist.</vt:lpstr>
      <vt:lpstr>Ihr könnt bei diesem Bild Kreativität, Feinmotorik und Bildaufbau üben.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 Aufgabe</dc:title>
  <dc:creator>Stefan Bücher</dc:creator>
  <cp:lastModifiedBy>Stefan Bücher</cp:lastModifiedBy>
  <cp:revision>1</cp:revision>
  <dcterms:created xsi:type="dcterms:W3CDTF">2021-01-08T13:40:47Z</dcterms:created>
  <dcterms:modified xsi:type="dcterms:W3CDTF">2021-01-08T14:35:31Z</dcterms:modified>
</cp:coreProperties>
</file>