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1CBFB-2DF1-431F-8E1C-1BB991CB7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F3B0602-9BA6-49D3-965C-607E4DE23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62B72F-C0CD-4C76-8917-C3FA40C3F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FF3352-DEFD-4550-B6E8-548CEF0F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E3866C-D6AE-4FD7-A31D-1B77248B1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9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07976-6630-4635-A33A-BE26E284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9671485-596C-4B01-92D6-3BB5B084A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EBDFCE-372C-471C-A164-5A4AE8E52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65D9BD-FB40-4F52-BA93-DDE9B264B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AECA21-2F54-4F8D-872C-0C2B6AAF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42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82F2BD7-09F6-4A74-92DE-105B20153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93B6BC-2656-4963-AAED-0BDC10A3E0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387659-0F29-4FB9-9141-074C9DFE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BA74CB-F1F0-4C08-AD3F-3368DB27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3C544C-3463-49AB-9A2F-814F28820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12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6CE29-6B9C-4855-BA98-4A6917AE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97C2D-82E1-480B-9687-78A5FA5F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C5014E-BC85-43DA-BBD1-065D346B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183F82-83E8-4F94-A424-67EC162F7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3A3C01-D79E-4544-8839-4995B1F2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23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3F73E-1CE3-4AA8-B4AD-F5FF19E2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BD809F-E144-4EC8-8695-7E578D5F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B26C3E-68A8-41D7-978B-374A5FC1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2AE2F1-E14F-40F0-BE6C-4AD94359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5A5A5C-76EA-4244-BE29-8B4F1DF5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41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C0FEA8-ED15-4AD0-85AA-182EF33E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013238-10BC-4EA8-9F31-C5E4F928F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DAD917-29CD-4AEB-9B2F-DEF4A0CF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EA039E-425F-4A5D-8511-33635DF8A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17F76D-1BC1-400A-91C3-C9759B7AE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D77C89-EFCF-47E4-96C1-86381D22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24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C81F7-C710-48C6-8B09-61BEB75F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289FCED-8E5C-43BD-8A80-B57F14661F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43EF86F-E59D-4EF8-A350-26044CF59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6F141D9-EAF2-4F16-ABD0-15BE83709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61C777F-837F-451E-BCB0-C6B337ACC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D1773D5-3EE3-4F03-963A-5A2C4D76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E49C60B-A749-484A-92F6-F92317A1E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9FC7E0E-9A63-48DB-8393-F35698D5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06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0BBD83-6E22-4F5E-AE9E-932B5C2C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47E6F4-D44D-4E70-9269-18D687A4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7AF99C-ED5D-46A6-A28A-4FC58EB4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E77274-2A3A-4284-A1F7-2BD6EFBF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22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0FFF74D-19B9-4A69-8AB5-8D1B6B1A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F2381B-957F-423F-9968-7DDA94772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215E9D-F9AC-4726-B7A0-EC1248F8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10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01183D-E93E-4121-BFA0-066BD153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17B247-86E8-4F93-BDE7-FB7BC21D3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F96862-6054-41E1-994F-60CF90AAB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F501D2-0679-4C94-BA5F-20C09E0F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DCE006-04E6-4E2C-8D9B-5921CAFC6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467CB2-9F4F-4E4D-AE4C-275459B2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75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0DC59-7EEF-41E7-B11E-FFD24B52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BBD0C74-5B0B-4365-8A46-10B5DD2065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3F83FE-01E6-47E0-B54F-EEC0FBA5A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5CE654-E9D3-4734-8222-64DD08F4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DF6A5C-D9F8-4E50-B2B2-605BD682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63559F-7BDA-49CF-9688-76605402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586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1DB124-C24A-41B5-807A-FC8EA9D97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A0DD03-C02A-4DA4-9E87-3AFF4E106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AF00F0-E844-4E9A-BDA3-E5518C098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F2FE3-8383-4ED4-9D42-8C9DAF65BD12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72BF4B-C0F3-40B5-9E0B-7105B1089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CE521B-AE55-42C1-A570-1891EB703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9BDB2-A0C9-496E-AA14-F3ED3992A1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984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6C63CE-121C-4DDF-8F35-A9337C1BD4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Ein fabelhaftes Ungetüm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5E24BC-CF04-4F57-B3E7-CD144DE3B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Ein beliebtes Thema für Geschichten an langen Abenden waren im Mittelalter gruselige oder magische Fabeltiere.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393B476-0D63-42C6-B9A9-D55399FA8A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026"/>
    </mc:Choice>
    <mc:Fallback>
      <p:transition spd="slow" advTm="25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FC2D39-130F-498C-9268-882CAAE82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de-DE" sz="3700" dirty="0"/>
              <a:t>Oft aus verschiedenen Tieren zusammengesetzt, 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 descr="Ein Bild, das Text, Buch enthält.&#10;&#10;Automatisch generierte Beschreibung">
            <a:extLst>
              <a:ext uri="{FF2B5EF4-FFF2-40B4-BE49-F238E27FC236}">
                <a16:creationId xmlns:a16="http://schemas.microsoft.com/office/drawing/2014/main" id="{65E3F9F6-EE54-491A-A88C-DAA62B97F0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F9E4FD-CCF5-4358-B843-12FF9D0A1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endParaRPr lang="en-US" sz="180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5464BBF-C2FA-418A-B9D4-26F936EF55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24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0273"/>
    </mc:Choice>
    <mc:Fallback>
      <p:transition spd="slow" advTm="10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20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E287A6-A4AD-4009-A7AD-29797B035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0" y="749300"/>
            <a:ext cx="1917700" cy="3086100"/>
          </a:xfrm>
        </p:spPr>
      </p:pic>
      <p:pic>
        <p:nvPicPr>
          <p:cNvPr id="12" name="Grafik 11" descr="Ein Bild, das Text, Säugetier enthält.&#10;&#10;Automatisch generierte Beschreibung">
            <a:extLst>
              <a:ext uri="{FF2B5EF4-FFF2-40B4-BE49-F238E27FC236}">
                <a16:creationId xmlns:a16="http://schemas.microsoft.com/office/drawing/2014/main" id="{AF9AD018-84E9-449C-A0D3-6FA82F0A1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700" y="749300"/>
            <a:ext cx="4267200" cy="30861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DCE68504-F018-4BFC-B50E-F20CF888A6D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262" t="14548" r="27790"/>
          <a:stretch/>
        </p:blipFill>
        <p:spPr>
          <a:xfrm>
            <a:off x="5270500" y="3898900"/>
            <a:ext cx="1981200" cy="21717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7C5BA43-282D-4A04-9688-42AE56B56CA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14" t="26446" r="50814" b="43429"/>
          <a:stretch/>
        </p:blipFill>
        <p:spPr>
          <a:xfrm>
            <a:off x="7315200" y="3898900"/>
            <a:ext cx="4203700" cy="2171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13BC86-B04E-4293-BC1D-01C82C57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de-DE" sz="3400" dirty="0">
                <a:solidFill>
                  <a:srgbClr val="FFFFFF"/>
                </a:solidFill>
              </a:rPr>
              <a:t>…die man auch nur vom Hörensagen kannte. Wie sie wirklich aussehen musste man raten.</a:t>
            </a:r>
            <a:br>
              <a:rPr lang="de-DE" sz="3400" dirty="0">
                <a:solidFill>
                  <a:srgbClr val="FFFFFF"/>
                </a:solidFill>
              </a:rPr>
            </a:br>
            <a:r>
              <a:rPr lang="de-DE" sz="3400" dirty="0">
                <a:solidFill>
                  <a:srgbClr val="FFFFFF"/>
                </a:solidFill>
              </a:rPr>
              <a:t>Welches könnte Hier gemeint sein?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67A92D19-BDDD-4832-B0BB-71ACAEFDE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2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17"/>
    </mc:Choice>
    <mc:Fallback>
      <p:transition spd="slow" advTm="14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D46EF5C-2EFA-4456-8657-904B8AA7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de-DE" sz="2800">
                <a:solidFill>
                  <a:srgbClr val="FFFFFF"/>
                </a:solidFill>
              </a:rPr>
              <a:t>Denkt euch selber ein Fabeltier aus.</a:t>
            </a:r>
            <a:br>
              <a:rPr lang="de-DE" sz="2800">
                <a:solidFill>
                  <a:srgbClr val="FFFFFF"/>
                </a:solidFill>
              </a:rPr>
            </a:br>
            <a:r>
              <a:rPr lang="de-DE" sz="2800">
                <a:solidFill>
                  <a:srgbClr val="FFFFFF"/>
                </a:solidFill>
              </a:rPr>
              <a:t>Zeichnet es mit Bleistift vor und mit einem schwarzen Stift (am besten Fineliner) nach.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D96C50-A349-44C2-A65C-DAE3065D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>
            <a:normAutofit/>
          </a:bodyPr>
          <a:lstStyle/>
          <a:p>
            <a:r>
              <a:rPr lang="de-DE" sz="2000" dirty="0"/>
              <a:t>Es ist gut wenn es den </a:t>
            </a:r>
            <a:r>
              <a:rPr lang="de-DE" sz="2000" dirty="0" err="1"/>
              <a:t>grössten</a:t>
            </a:r>
            <a:r>
              <a:rPr lang="de-DE" sz="2000" dirty="0"/>
              <a:t> Teil des Blattes (</a:t>
            </a:r>
            <a:r>
              <a:rPr lang="de-DE" sz="2000" dirty="0" err="1"/>
              <a:t>DinA</a:t>
            </a:r>
            <a:r>
              <a:rPr lang="de-DE" sz="2000" dirty="0"/>
              <a:t> 4) einnimmt.</a:t>
            </a:r>
          </a:p>
          <a:p>
            <a:r>
              <a:rPr lang="de-DE" sz="2000" dirty="0"/>
              <a:t>Schreibt mit auf das Bild wie das Wesen heißt , wo es lebt und was die besonderen Eigenschaften sind.</a:t>
            </a:r>
          </a:p>
          <a:p>
            <a:r>
              <a:rPr lang="de-DE" sz="2000" dirty="0"/>
              <a:t>Dekoriert </a:t>
            </a:r>
            <a:r>
              <a:rPr lang="de-DE" sz="2000"/>
              <a:t>das ganze </a:t>
            </a:r>
            <a:r>
              <a:rPr lang="de-DE" sz="2000" dirty="0"/>
              <a:t>Wesen mit Schuppen, Haaren, Federn, Stacheln und Mustern, so dass am Ende kein Körperteil frei bleibt.</a:t>
            </a:r>
          </a:p>
          <a:p>
            <a:r>
              <a:rPr lang="de-DE" sz="1050" dirty="0"/>
              <a:t>Hier ein Beispiel von Albrecht Dürer der zwar nach dem Mittelalter lebte, aber immer noch das selbe Problem hatte.</a:t>
            </a:r>
          </a:p>
          <a:p>
            <a:endParaRPr lang="de-DE" sz="2000" dirty="0"/>
          </a:p>
        </p:txBody>
      </p:sp>
      <p:pic>
        <p:nvPicPr>
          <p:cNvPr id="5" name="Grafik 4" descr="Ein Bild, das Text, Reptil enthält.&#10;&#10;Automatisch generierte Beschreibung">
            <a:extLst>
              <a:ext uri="{FF2B5EF4-FFF2-40B4-BE49-F238E27FC236}">
                <a16:creationId xmlns:a16="http://schemas.microsoft.com/office/drawing/2014/main" id="{97D4DC63-8D92-4C7F-AE0D-F1F55C84C4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6" b="1647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6C1068B-5B99-4306-B0FB-CC22EB40D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92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693"/>
    </mc:Choice>
    <mc:Fallback>
      <p:transition spd="slow" advTm="114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858AA-32BA-41C9-985F-144E06382A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3141140-0DF8-4A06-851B-A6987C53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de-DE" sz="4000">
                <a:solidFill>
                  <a:srgbClr val="FFFFFF"/>
                </a:solidFill>
              </a:rPr>
              <a:t>Ihr könnt bei diesem Bild Kreativität, Feinmotorik und Bildaufbau üben.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4B02DC-9878-44D2-9DF1-1B36F6824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de-DE" sz="2000" dirty="0">
                <a:solidFill>
                  <a:srgbClr val="FFFFFF"/>
                </a:solidFill>
              </a:rPr>
              <a:t>Zeit: diese und nächste Woche  (20.1.2021)</a:t>
            </a:r>
          </a:p>
          <a:p>
            <a:r>
              <a:rPr lang="de-DE" sz="2000" dirty="0">
                <a:solidFill>
                  <a:srgbClr val="FFFFFF"/>
                </a:solidFill>
              </a:rPr>
              <a:t>Benotet wird:</a:t>
            </a:r>
          </a:p>
          <a:p>
            <a:pPr lvl="1"/>
            <a:r>
              <a:rPr lang="de-DE" sz="2000" dirty="0">
                <a:solidFill>
                  <a:srgbClr val="FFFFFF"/>
                </a:solidFill>
              </a:rPr>
              <a:t>Einfallsreichtum beim Ausdenken des Fabeltiers. (Bildfüllend)</a:t>
            </a:r>
          </a:p>
          <a:p>
            <a:pPr lvl="1"/>
            <a:r>
              <a:rPr lang="de-DE" sz="2000" dirty="0">
                <a:solidFill>
                  <a:srgbClr val="FFFFFF"/>
                </a:solidFill>
              </a:rPr>
              <a:t>Saubere Verwendung der Umrisslinien.</a:t>
            </a:r>
          </a:p>
          <a:p>
            <a:pPr lvl="1"/>
            <a:r>
              <a:rPr lang="de-DE" sz="2000" dirty="0">
                <a:solidFill>
                  <a:srgbClr val="FFFFFF"/>
                </a:solidFill>
              </a:rPr>
              <a:t>Kreativität, Vielzahl und </a:t>
            </a:r>
            <a:r>
              <a:rPr lang="de-DE" sz="2000" dirty="0" err="1">
                <a:solidFill>
                  <a:srgbClr val="FFFFFF"/>
                </a:solidFill>
              </a:rPr>
              <a:t>Filigranität</a:t>
            </a:r>
            <a:r>
              <a:rPr lang="de-DE" sz="2000" dirty="0">
                <a:solidFill>
                  <a:srgbClr val="FFFFFF"/>
                </a:solidFill>
              </a:rPr>
              <a:t>* der Muster.</a:t>
            </a:r>
          </a:p>
          <a:p>
            <a:endParaRPr lang="de-DE" sz="2000" dirty="0">
              <a:solidFill>
                <a:srgbClr val="FFFFFF"/>
              </a:solidFill>
            </a:endParaRPr>
          </a:p>
          <a:p>
            <a:endParaRPr lang="de-DE" sz="2000" dirty="0">
              <a:solidFill>
                <a:srgbClr val="FFFFFF"/>
              </a:solidFill>
            </a:endParaRPr>
          </a:p>
          <a:p>
            <a:endParaRPr lang="de-DE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de-DE" sz="2000" dirty="0">
                <a:solidFill>
                  <a:srgbClr val="FFFFFF"/>
                </a:solidFill>
              </a:rPr>
              <a:t>*filigran : fein, kleinteilig, sorgfältig</a:t>
            </a:r>
          </a:p>
          <a:p>
            <a:pPr marL="0" indent="0">
              <a:buNone/>
            </a:pPr>
            <a:endParaRPr lang="de-DE" sz="2000" dirty="0">
              <a:solidFill>
                <a:srgbClr val="FFFFFF"/>
              </a:solidFill>
            </a:endParaRP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63F3580-D198-450F-876B-B5B9F8355E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20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51535"/>
    </mc:Choice>
    <mc:Fallback>
      <p:transition spd="slow" advTm="51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464CD-9635-4021-9903-6A78D629A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9052DB-3F1A-4569-9B32-D060D875C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Ich stehe euch während der Kunststunde im Chat zur Verfügung.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5400" dirty="0"/>
              <a:t>Viel Spaß!</a:t>
            </a:r>
          </a:p>
          <a:p>
            <a:endParaRPr lang="de-DE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59A2627-94BD-491F-856D-D62BE67830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1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28"/>
    </mc:Choice>
    <mc:Fallback>
      <p:transition spd="slow" advTm="20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</Words>
  <Application>Microsoft Office PowerPoint</Application>
  <PresentationFormat>Breitbild</PresentationFormat>
  <Paragraphs>25</Paragraphs>
  <Slides>6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Ein fabelhaftes Ungetüm</vt:lpstr>
      <vt:lpstr>Oft aus verschiedenen Tieren zusammengesetzt, </vt:lpstr>
      <vt:lpstr>…die man auch nur vom Hörensagen kannte. Wie sie wirklich aussehen musste man raten. Welches könnte Hier gemeint sein?</vt:lpstr>
      <vt:lpstr>Denkt euch selber ein Fabeltier aus. Zeichnet es mit Bleistift vor und mit einem schwarzen Stift (am besten Fineliner) nach.</vt:lpstr>
      <vt:lpstr>Ihr könnt bei diesem Bild Kreativität, Feinmotorik und Bildaufbau üben.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fabelhaftes Ungetüm</dc:title>
  <dc:creator>Stefan Bücher</dc:creator>
  <cp:lastModifiedBy>Stefan Bücher</cp:lastModifiedBy>
  <cp:revision>5</cp:revision>
  <dcterms:created xsi:type="dcterms:W3CDTF">2021-01-12T12:12:05Z</dcterms:created>
  <dcterms:modified xsi:type="dcterms:W3CDTF">2021-01-12T13:05:49Z</dcterms:modified>
</cp:coreProperties>
</file>