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99" r:id="rId4"/>
    <p:sldId id="300" r:id="rId5"/>
    <p:sldId id="295" r:id="rId6"/>
    <p:sldId id="297" r:id="rId7"/>
    <p:sldId id="298" r:id="rId8"/>
    <p:sldId id="259" r:id="rId9"/>
    <p:sldId id="296" r:id="rId10"/>
    <p:sldId id="301" r:id="rId11"/>
    <p:sldId id="30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25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58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3124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550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88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384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635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7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6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17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57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22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92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4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74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11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565E4-44EB-47A3-BF3C-0CED6689C2B1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C6B9E35-8A40-48E9-A7B1-271ECC97C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12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7" Type="http://schemas.openxmlformats.org/officeDocument/2006/relationships/image" Target="../media/image4.png"/><Relationship Id="rId2" Type="http://schemas.microsoft.com/office/2007/relationships/media" Target="../media/media1.mp3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mp3"/><Relationship Id="rId7" Type="http://schemas.openxmlformats.org/officeDocument/2006/relationships/image" Target="../media/image4.png"/><Relationship Id="rId2" Type="http://schemas.microsoft.com/office/2007/relationships/media" Target="../media/media2.mp3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59001-0088-4E95-81AA-6A88B91C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ich heute </a:t>
            </a:r>
            <a:r>
              <a:rPr lang="de-DE" u="sng" dirty="0"/>
              <a:t>nicht</a:t>
            </a:r>
            <a:r>
              <a:rPr lang="de-DE" dirty="0"/>
              <a:t> machen möchte: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8B3BF6-8A0D-4E31-A62B-CA65BA04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Regeln besprechen</a:t>
            </a:r>
          </a:p>
          <a:p>
            <a:pPr lvl="1"/>
            <a:r>
              <a:rPr lang="de-DE" sz="2400" dirty="0"/>
              <a:t>Es gelten dieselben Regeln wie bei uns im Deutschunterricht!!</a:t>
            </a:r>
          </a:p>
          <a:p>
            <a:r>
              <a:rPr lang="de-DE" sz="2400" dirty="0"/>
              <a:t>Über die Ferien sprechen</a:t>
            </a:r>
          </a:p>
          <a:p>
            <a:pPr lvl="1"/>
            <a:r>
              <a:rPr lang="de-DE" sz="2400" dirty="0"/>
              <a:t>Das haben wir bereits im Deutschunterricht gemacht.</a:t>
            </a:r>
          </a:p>
        </p:txBody>
      </p:sp>
    </p:spTree>
    <p:extLst>
      <p:ext uri="{BB962C8B-B14F-4D97-AF65-F5344CB8AC3E}">
        <p14:creationId xmlns:p14="http://schemas.microsoft.com/office/powerpoint/2010/main" val="444619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118B26-FAE8-4DD8-BCB2-9BB39C3C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Aufgepasst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539543-70A7-4BE2-A63A-2B809EB67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Version, mit der wir uns beschäftigt haben, war eine B-Version, die nach Mussorgskys Tod von Nicolaj </a:t>
            </a:r>
            <a:r>
              <a:rPr lang="de-DE" dirty="0" err="1"/>
              <a:t>Rimskij</a:t>
            </a:r>
            <a:r>
              <a:rPr lang="de-DE" dirty="0"/>
              <a:t>-Korsakow arrangiert wurde.</a:t>
            </a:r>
          </a:p>
          <a:p>
            <a:r>
              <a:rPr lang="de-DE" dirty="0"/>
              <a:t>Die eigentliche A-Version wurde damals nämlich nicht anerkannt.</a:t>
            </a:r>
          </a:p>
          <a:p>
            <a:r>
              <a:rPr lang="de-DE" dirty="0"/>
              <a:t>Diese A-Version steht heute im Zentrum!</a:t>
            </a:r>
          </a:p>
        </p:txBody>
      </p:sp>
    </p:spTree>
    <p:extLst>
      <p:ext uri="{BB962C8B-B14F-4D97-AF65-F5344CB8AC3E}">
        <p14:creationId xmlns:p14="http://schemas.microsoft.com/office/powerpoint/2010/main" val="419786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21C56-5737-49F7-8E37-168A534A0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Einzelarbeit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DE295D-A1A8-4BD6-8B5B-37152AA48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Hört euch das Ende der A-Version und der B-Version an (Teams </a:t>
            </a:r>
            <a:r>
              <a:rPr lang="de-DE" dirty="0">
                <a:sym typeface="Wingdings" panose="05000000000000000000" pitchFamily="2" charset="2"/>
              </a:rPr>
              <a:t> Magische Welten  Dateien)</a:t>
            </a:r>
          </a:p>
          <a:p>
            <a:r>
              <a:rPr lang="de-DE" dirty="0">
                <a:sym typeface="Wingdings" panose="05000000000000000000" pitchFamily="2" charset="2"/>
              </a:rPr>
              <a:t>Schriftlich: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Welche Unterschiede zur B-Version könnt ihr feststellen? Folgt dem Dreischritt!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Welche Version ist überzeugender? Begründe!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Warum könnte die A-Version nicht anerkannt worden sein?</a:t>
            </a:r>
          </a:p>
          <a:p>
            <a:r>
              <a:rPr lang="de-DE" dirty="0">
                <a:sym typeface="Wingdings" panose="05000000000000000000" pitchFamily="2" charset="2"/>
              </a:rPr>
              <a:t>Schickt mir eure Ergebnisse! (spätestens morgen)</a:t>
            </a:r>
          </a:p>
          <a:p>
            <a:r>
              <a:rPr lang="de-DE" dirty="0">
                <a:sym typeface="Wingdings" panose="05000000000000000000" pitchFamily="2" charset="2"/>
              </a:rPr>
              <a:t>Wir treffen uns um 09:20 wieder im Videochat, um kurz unsere Ergebnisse mündlich auszutauschen. 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890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59001-0088-4E95-81AA-6A88B91C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ich heute mit euch machen möchte: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8B3BF6-8A0D-4E31-A62B-CA65BA04B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Kurzer Austausch</a:t>
            </a:r>
          </a:p>
          <a:p>
            <a:r>
              <a:rPr lang="de-DE" sz="2400" dirty="0"/>
              <a:t>Kurze Wiederholung</a:t>
            </a:r>
          </a:p>
          <a:p>
            <a:r>
              <a:rPr lang="de-DE" sz="2400" dirty="0"/>
              <a:t>Abschluss der Auseinandersetzung mit der „Nacht auf dem kahlen Berge“</a:t>
            </a:r>
          </a:p>
        </p:txBody>
      </p:sp>
    </p:spTree>
    <p:extLst>
      <p:ext uri="{BB962C8B-B14F-4D97-AF65-F5344CB8AC3E}">
        <p14:creationId xmlns:p14="http://schemas.microsoft.com/office/powerpoint/2010/main" val="325832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6827A-B84F-44B9-8FC5-2A657D2D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Weihnachtsliederrätsel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56B915-BE60-44AE-A641-D056F94C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 kamen diejenigen von euch zurecht, die zu Hause alleine arbeiten mussten?</a:t>
            </a:r>
          </a:p>
        </p:txBody>
      </p:sp>
    </p:spTree>
    <p:extLst>
      <p:ext uri="{BB962C8B-B14F-4D97-AF65-F5344CB8AC3E}">
        <p14:creationId xmlns:p14="http://schemas.microsoft.com/office/powerpoint/2010/main" val="256643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323CE-5B5F-4CD1-BC75-7D24DB7AD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Kurze Wiederholung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0E0A70-28C7-4E6E-86D8-100433E7E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Magische Welten: Was haben wir bereits gemacht?</a:t>
            </a:r>
          </a:p>
          <a:p>
            <a:r>
              <a:rPr lang="de-DE" dirty="0"/>
              <a:t>Was ist Programmmusik?</a:t>
            </a:r>
          </a:p>
          <a:p>
            <a:r>
              <a:rPr lang="de-DE" dirty="0"/>
              <a:t>Worum ging es bei der „Nacht auf dem kahlen Berge“ von Modest Mussorgsky?</a:t>
            </a:r>
          </a:p>
          <a:p>
            <a:r>
              <a:rPr lang="de-DE" dirty="0"/>
              <a:t>Wie haben wir dabei gearbeitet?</a:t>
            </a:r>
          </a:p>
          <a:p>
            <a:r>
              <a:rPr lang="de-DE" dirty="0"/>
              <a:t>Wie funktioniert unser Dreischritt?</a:t>
            </a:r>
          </a:p>
        </p:txBody>
      </p:sp>
    </p:spTree>
    <p:extLst>
      <p:ext uri="{BB962C8B-B14F-4D97-AF65-F5344CB8AC3E}">
        <p14:creationId xmlns:p14="http://schemas.microsoft.com/office/powerpoint/2010/main" val="279367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itzend, Tisch, grün, bedeckt enthält.&#10;&#10;Automatisch generierte Beschreibung">
            <a:extLst>
              <a:ext uri="{FF2B5EF4-FFF2-40B4-BE49-F238E27FC236}">
                <a16:creationId xmlns:a16="http://schemas.microsoft.com/office/drawing/2014/main" id="{B1E799C4-4A3D-4CA5-AB7B-8E5F8CAEA3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90" r="5054"/>
          <a:stretch/>
        </p:blipFill>
        <p:spPr>
          <a:xfrm>
            <a:off x="20" y="10"/>
            <a:ext cx="6095979" cy="6857990"/>
          </a:xfrm>
          <a:prstGeom prst="rect">
            <a:avLst/>
          </a:prstGeom>
        </p:spPr>
      </p:pic>
      <p:pic>
        <p:nvPicPr>
          <p:cNvPr id="5" name="Grafik 4" descr="Ein Bild, das Berg, draußen, Hintergrund, Sonnenuntergang enthält.&#10;&#10;Automatisch generierte Beschreibung">
            <a:extLst>
              <a:ext uri="{FF2B5EF4-FFF2-40B4-BE49-F238E27FC236}">
                <a16:creationId xmlns:a16="http://schemas.microsoft.com/office/drawing/2014/main" id="{A35153FF-A778-4F56-8AC2-71E9B45409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15" r="22674"/>
          <a:stretch/>
        </p:blipFill>
        <p:spPr>
          <a:xfrm>
            <a:off x="6095999" y="10"/>
            <a:ext cx="609599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4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184B4-DDDD-430B-A009-03FD19506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Dreischritt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934C6D-CB80-4999-8139-7BE6A2F35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1. Höreindruck</a:t>
            </a:r>
          </a:p>
          <a:p>
            <a:r>
              <a:rPr lang="de-DE" dirty="0"/>
              <a:t>2. Parameteruntersuchung</a:t>
            </a:r>
          </a:p>
          <a:p>
            <a:r>
              <a:rPr lang="de-DE" dirty="0"/>
              <a:t>3. Deutung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In Zukunft:</a:t>
            </a:r>
          </a:p>
          <a:p>
            <a:pPr marL="0" indent="0">
              <a:buNone/>
            </a:pPr>
            <a:r>
              <a:rPr lang="de-DE" dirty="0"/>
              <a:t>4. Bewertung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672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7B310-FA12-4355-8379-4CDA1811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1931EB-3C0A-4BAD-81A1-EFEB94C8A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1800" dirty="0"/>
              <a:t>1. Die Musik wirkt auf mich sehr angenehm und beruhigend</a:t>
            </a:r>
          </a:p>
          <a:p>
            <a:pPr lvl="1"/>
            <a:r>
              <a:rPr lang="de-DE" sz="1800" dirty="0"/>
              <a:t>2. Dies liegt daran, dass…</a:t>
            </a:r>
          </a:p>
          <a:p>
            <a:pPr lvl="2"/>
            <a:r>
              <a:rPr lang="de-DE" sz="1800" dirty="0"/>
              <a:t>die Musik im piano gespielt wird </a:t>
            </a:r>
          </a:p>
          <a:p>
            <a:pPr lvl="2"/>
            <a:r>
              <a:rPr lang="de-DE" sz="1800" dirty="0"/>
              <a:t>Das Tempo langsam ist</a:t>
            </a:r>
          </a:p>
          <a:p>
            <a:pPr lvl="2"/>
            <a:r>
              <a:rPr lang="de-DE" sz="1800" dirty="0"/>
              <a:t>die Instrumente legato spielen </a:t>
            </a:r>
          </a:p>
          <a:p>
            <a:pPr lvl="2"/>
            <a:r>
              <a:rPr lang="de-DE" sz="1800" dirty="0"/>
              <a:t>der Rhythmus sehr gleichmäßig ist</a:t>
            </a:r>
          </a:p>
          <a:p>
            <a:pPr lvl="2"/>
            <a:r>
              <a:rPr lang="de-DE" sz="1800" dirty="0"/>
              <a:t>Es keinerlei Dissonanzen gibt</a:t>
            </a:r>
          </a:p>
          <a:p>
            <a:pPr lvl="1"/>
            <a:r>
              <a:rPr lang="de-DE" sz="1800" dirty="0"/>
              <a:t>3. Die Musik scheint einen Sonnenaufgang darzustellen. Die vermittelte Stimmung entspricht dem morgendlichen Sonnenaufgang ebenso wie die langsam aufsteigenden Melodien.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091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C3BACAB5-0FF1-40D2-A05B-06566BCF51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443002"/>
              </p:ext>
            </p:extLst>
          </p:nvPr>
        </p:nvGraphicFramePr>
        <p:xfrm>
          <a:off x="3306871" y="0"/>
          <a:ext cx="8885129" cy="10759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5" imgW="5667139" imgH="8019997" progId="AcroExch.Document.11">
                  <p:embed/>
                </p:oleObj>
              </mc:Choice>
              <mc:Fallback>
                <p:oleObj name="Acrobat Document" r:id="rId5" imgW="5667139" imgH="8019997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06871" y="0"/>
                        <a:ext cx="8885129" cy="10759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Anfang Version B Notenschnipsel">
            <a:hlinkClick r:id="" action="ppaction://media"/>
            <a:extLst>
              <a:ext uri="{FF2B5EF4-FFF2-40B4-BE49-F238E27FC236}">
                <a16:creationId xmlns:a16="http://schemas.microsoft.com/office/drawing/2014/main" id="{7922252B-EAC3-4B04-9BB9-CDDCE41D537E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359025" y="470217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8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B64F25FC-80B1-48DC-83ED-F7EDF1310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258668"/>
              </p:ext>
            </p:extLst>
          </p:nvPr>
        </p:nvGraphicFramePr>
        <p:xfrm>
          <a:off x="4232487" y="0"/>
          <a:ext cx="7920703" cy="1043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5" imgW="5667139" imgH="8019997" progId="AcroExch.Document.11">
                  <p:embed/>
                </p:oleObj>
              </mc:Choice>
              <mc:Fallback>
                <p:oleObj name="Acrobat Document" r:id="rId5" imgW="5667139" imgH="8019997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32487" y="0"/>
                        <a:ext cx="7920703" cy="10432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Ende Version B Notenschnipsel">
            <a:hlinkClick r:id="" action="ppaction://media"/>
            <a:extLst>
              <a:ext uri="{FF2B5EF4-FFF2-40B4-BE49-F238E27FC236}">
                <a16:creationId xmlns:a16="http://schemas.microsoft.com/office/drawing/2014/main" id="{BCD76F2B-0904-4415-A9CE-B7EA9786EA70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773363" y="552767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311</Words>
  <Application>Microsoft Office PowerPoint</Application>
  <PresentationFormat>Breitbild</PresentationFormat>
  <Paragraphs>45</Paragraphs>
  <Slides>11</Slides>
  <Notes>0</Notes>
  <HiddenSlides>0</HiddenSlides>
  <MMClips>2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 3</vt:lpstr>
      <vt:lpstr>Fetzen</vt:lpstr>
      <vt:lpstr>Adobe Acrobat Document</vt:lpstr>
      <vt:lpstr>Was ich heute nicht machen möchte:</vt:lpstr>
      <vt:lpstr>Was ich heute mit euch machen möchte:</vt:lpstr>
      <vt:lpstr>Weihnachtsliederrätsel</vt:lpstr>
      <vt:lpstr>Kurze Wiederholung</vt:lpstr>
      <vt:lpstr>PowerPoint-Präsentation</vt:lpstr>
      <vt:lpstr>Der Dreischritt</vt:lpstr>
      <vt:lpstr>Ein Beispiel</vt:lpstr>
      <vt:lpstr>PowerPoint-Präsentation</vt:lpstr>
      <vt:lpstr>PowerPoint-Präsentation</vt:lpstr>
      <vt:lpstr>Aufgepasst</vt:lpstr>
      <vt:lpstr>Einzelarbeit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ich heute nicht machen möchte:</dc:title>
  <dc:creator>JONAS</dc:creator>
  <cp:lastModifiedBy>JONAS</cp:lastModifiedBy>
  <cp:revision>10</cp:revision>
  <dcterms:created xsi:type="dcterms:W3CDTF">2021-01-13T14:46:53Z</dcterms:created>
  <dcterms:modified xsi:type="dcterms:W3CDTF">2021-01-14T06:31:13Z</dcterms:modified>
</cp:coreProperties>
</file>